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79" r:id="rId5"/>
    <p:sldMasterId id="2147493491" r:id="rId6"/>
    <p:sldMasterId id="2147493503" r:id="rId7"/>
    <p:sldMasterId id="2147493515" r:id="rId8"/>
  </p:sldMasterIdLst>
  <p:notesMasterIdLst>
    <p:notesMasterId r:id="rId13"/>
  </p:notesMasterIdLst>
  <p:sldIdLst>
    <p:sldId id="265" r:id="rId9"/>
    <p:sldId id="273" r:id="rId10"/>
    <p:sldId id="274" r:id="rId11"/>
    <p:sldId id="271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">
          <p15:clr>
            <a:srgbClr val="A4A3A4"/>
          </p15:clr>
        </p15:guide>
        <p15:guide id="2" orient="horz" pos="3018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681">
          <p15:clr>
            <a:srgbClr val="A4A3A4"/>
          </p15:clr>
        </p15:guide>
        <p15:guide id="5" orient="horz" pos="1277">
          <p15:clr>
            <a:srgbClr val="A4A3A4"/>
          </p15:clr>
        </p15:guide>
        <p15:guide id="6" orient="horz" pos="1457">
          <p15:clr>
            <a:srgbClr val="A4A3A4"/>
          </p15:clr>
        </p15:guide>
        <p15:guide id="7" orient="horz" pos="1575">
          <p15:clr>
            <a:srgbClr val="A4A3A4"/>
          </p15:clr>
        </p15:guide>
        <p15:guide id="8" orient="horz" pos="1749">
          <p15:clr>
            <a:srgbClr val="A4A3A4"/>
          </p15:clr>
        </p15:guide>
        <p15:guide id="9" orient="horz" pos="2480">
          <p15:clr>
            <a:srgbClr val="A4A3A4"/>
          </p15:clr>
        </p15:guide>
        <p15:guide id="10" orient="horz" pos="1153">
          <p15:clr>
            <a:srgbClr val="A4A3A4"/>
          </p15:clr>
        </p15:guide>
        <p15:guide id="11" orient="horz" pos="338">
          <p15:clr>
            <a:srgbClr val="A4A3A4"/>
          </p15:clr>
        </p15:guide>
        <p15:guide id="12" orient="horz" pos="200">
          <p15:clr>
            <a:srgbClr val="A4A3A4"/>
          </p15:clr>
        </p15:guide>
        <p15:guide id="13" orient="horz" pos="2013">
          <p15:clr>
            <a:srgbClr val="A4A3A4"/>
          </p15:clr>
        </p15:guide>
        <p15:guide id="14" orient="horz" pos="532">
          <p15:clr>
            <a:srgbClr val="A4A3A4"/>
          </p15:clr>
        </p15:guide>
        <p15:guide id="15" orient="horz" pos="202">
          <p15:clr>
            <a:srgbClr val="A4A3A4"/>
          </p15:clr>
        </p15:guide>
        <p15:guide id="16" pos="235">
          <p15:clr>
            <a:srgbClr val="A4A3A4"/>
          </p15:clr>
        </p15:guide>
        <p15:guide id="17" pos="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CCCCC"/>
    <a:srgbClr val="00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 snapToObjects="1">
      <p:cViewPr>
        <p:scale>
          <a:sx n="110" d="100"/>
          <a:sy n="110" d="100"/>
        </p:scale>
        <p:origin x="558" y="480"/>
      </p:cViewPr>
      <p:guideLst>
        <p:guide orient="horz" pos="902"/>
        <p:guide orient="horz" pos="3018"/>
        <p:guide orient="horz" pos="226"/>
        <p:guide orient="horz" pos="681"/>
        <p:guide orient="horz" pos="1277"/>
        <p:guide orient="horz" pos="1457"/>
        <p:guide orient="horz" pos="1575"/>
        <p:guide orient="horz" pos="1749"/>
        <p:guide orient="horz" pos="2480"/>
        <p:guide orient="horz" pos="1153"/>
        <p:guide orient="horz" pos="338"/>
        <p:guide orient="horz" pos="200"/>
        <p:guide orient="horz" pos="2013"/>
        <p:guide orient="horz" pos="532"/>
        <p:guide orient="horz" pos="202"/>
        <p:guide pos="235"/>
        <p:guide pos="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DC5BC-B69B-4F21-A0DE-F55D745B2E1E}" type="datetimeFigureOut">
              <a:rPr lang="en-AU" smtClean="0"/>
              <a:t>9/06/2017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6678-01E3-4405-BB92-42F341EBF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61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4D7381B-9E71-0E48-AD4B-6C8B2D964A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482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077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54318" y="131986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290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47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5286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5"/>
          </p:nvPr>
        </p:nvSpPr>
        <p:spPr>
          <a:xfrm>
            <a:off x="3090492" y="13017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61414" y="13017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825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43831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8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87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85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2110" y="99982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5374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3197172" y="9969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61414" y="9969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00143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74003" y="1885633"/>
            <a:ext cx="3449637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</a:rPr>
              <a:t>SECTION BREAK 2 </a:t>
            </a:r>
            <a:br>
              <a:rPr lang="en-US" sz="3000" dirty="0" smtClean="0">
                <a:solidFill>
                  <a:srgbClr val="000000"/>
                </a:solidFill>
              </a:rPr>
            </a:br>
            <a:r>
              <a:rPr lang="en-US" sz="3000" dirty="0" smtClean="0">
                <a:solidFill>
                  <a:srgbClr val="000000"/>
                </a:solidFill>
              </a:rPr>
              <a:t>(30pt Arial Narrow)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887378"/>
            <a:ext cx="4097338" cy="10285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FFFFFF"/>
                </a:solidFill>
              </a:rPr>
              <a:t>SECTION BREAK 1 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(30pt Arial Narrow)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5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52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4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6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5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16" r:id="rId2"/>
    <p:sldLayoutId id="2147493517" r:id="rId3"/>
    <p:sldLayoutId id="2147493518" r:id="rId4"/>
    <p:sldLayoutId id="2147493519" r:id="rId5"/>
    <p:sldLayoutId id="214749352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image" Target="../media/image6.emf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Learning activity – Fill In The Blank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</p:spPr>
        <p:txBody>
          <a:bodyPr>
            <a:noAutofit/>
          </a:bodyPr>
          <a:lstStyle/>
          <a:p>
            <a:r>
              <a:rPr lang="en-AU" dirty="0"/>
              <a:t>Using the Adobe Presenter plugin on PowerPoint</a:t>
            </a:r>
          </a:p>
          <a:p>
            <a:endParaRPr lang="en-AU" dirty="0"/>
          </a:p>
          <a:p>
            <a:r>
              <a:rPr lang="en-AU" dirty="0"/>
              <a:t>Click Preview under the ADOBE PRESENTER tab to see activity.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689280" y="302472"/>
            <a:ext cx="1960068" cy="56938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1850" dirty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850" baseline="30000" dirty="0">
                <a:latin typeface="Arial Narrow"/>
                <a:cs typeface="Arial Narrow"/>
              </a:rPr>
              <a:t/>
            </a:r>
            <a:br>
              <a:rPr lang="en-GB" sz="1850" baseline="30000" dirty="0">
                <a:latin typeface="Arial Narrow"/>
                <a:cs typeface="Arial Narrow"/>
              </a:rPr>
            </a:br>
            <a:r>
              <a:rPr lang="en-GB" sz="1850" dirty="0" smtClean="0">
                <a:latin typeface="Arial Narrow"/>
                <a:cs typeface="Arial Narrow"/>
              </a:rPr>
              <a:t>LIBRARY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-901019"/>
            <a:ext cx="1269819" cy="779099"/>
          </a:xfrm>
        </p:spPr>
        <p:txBody>
          <a:bodyPr/>
          <a:lstStyle/>
          <a:p>
            <a:r>
              <a:rPr lang="en-AU" dirty="0" smtClean="0"/>
              <a:t>Title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5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4638"/>
            <a:ext cx="7886700" cy="9937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z="2800" smtClean="0">
                <a:latin typeface="Calibri" panose="020F0502020204030204" pitchFamily="34" charset="0"/>
              </a:rPr>
              <a:t>Fill In The Blank Question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67" name="mmprod_feedback_7000"/>
          <p:cNvSpPr/>
          <p:nvPr>
            <p:custDataLst>
              <p:tags r:id="rId3"/>
            </p:custDataLst>
          </p:nvPr>
        </p:nvSpPr>
        <p:spPr>
          <a:xfrm>
            <a:off x="1022985" y="3490516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Correct - Click anywhere or press Control Y to continue</a:t>
            </a:r>
            <a:endParaRPr lang="en-AU" sz="1600">
              <a:latin typeface="Calibri" panose="020F0502020204030204" pitchFamily="34" charset="0"/>
            </a:endParaRPr>
          </a:p>
        </p:txBody>
      </p:sp>
      <p:sp>
        <p:nvSpPr>
          <p:cNvPr id="68" name="mmprod_feedback_7002"/>
          <p:cNvSpPr/>
          <p:nvPr>
            <p:custDataLst>
              <p:tags r:id="rId4"/>
            </p:custDataLst>
          </p:nvPr>
        </p:nvSpPr>
        <p:spPr>
          <a:xfrm>
            <a:off x="4966335" y="3490516"/>
            <a:ext cx="3154679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Incorrect - Click anywhere or press Control Y to continue</a:t>
            </a:r>
            <a:endParaRPr lang="en-AU" sz="1600" dirty="0">
              <a:latin typeface="Calibri" panose="020F0502020204030204" pitchFamily="34" charset="0"/>
            </a:endParaRPr>
          </a:p>
        </p:txBody>
      </p:sp>
      <p:sp>
        <p:nvSpPr>
          <p:cNvPr id="69" name="mmprod_feedback_7007"/>
          <p:cNvSpPr/>
          <p:nvPr>
            <p:custDataLst>
              <p:tags r:id="rId5"/>
            </p:custDataLst>
          </p:nvPr>
        </p:nvSpPr>
        <p:spPr>
          <a:xfrm>
            <a:off x="2758059" y="4376889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You must answer the question before continuing</a:t>
            </a:r>
            <a:endParaRPr lang="en-AU" sz="1600" dirty="0">
              <a:latin typeface="Calibri" panose="020F0502020204030204" pitchFamily="34" charset="0"/>
            </a:endParaRPr>
          </a:p>
        </p:txBody>
      </p:sp>
      <p:grpSp>
        <p:nvGrpSpPr>
          <p:cNvPr id="72" name="mmprod_Button104"/>
          <p:cNvGrpSpPr/>
          <p:nvPr>
            <p:custDataLst>
              <p:tags r:id="rId6"/>
            </p:custDataLst>
          </p:nvPr>
        </p:nvGrpSpPr>
        <p:grpSpPr>
          <a:xfrm>
            <a:off x="6238240" y="4338717"/>
            <a:ext cx="1094105" cy="293608"/>
            <a:chOff x="6238240" y="4338717"/>
            <a:chExt cx="1094105" cy="293608"/>
          </a:xfrm>
        </p:grpSpPr>
        <p:sp>
          <p:nvSpPr>
            <p:cNvPr id="70" name="mmprod_ButtonShape104"/>
            <p:cNvSpPr/>
            <p:nvPr>
              <p:custDataLst>
                <p:tags r:id="rId25"/>
              </p:custDataLst>
            </p:nvPr>
          </p:nvSpPr>
          <p:spPr>
            <a:xfrm>
              <a:off x="6238240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71" name="mmprod_ButtonText105"/>
            <p:cNvSpPr/>
            <p:nvPr>
              <p:custDataLst>
                <p:tags r:id="rId26"/>
              </p:custDataLst>
            </p:nvPr>
          </p:nvSpPr>
          <p:spPr>
            <a:xfrm>
              <a:off x="6263640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Submit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5" name="mmprod_Button106"/>
          <p:cNvGrpSpPr/>
          <p:nvPr>
            <p:custDataLst>
              <p:tags r:id="rId7"/>
            </p:custDataLst>
          </p:nvPr>
        </p:nvGrpSpPr>
        <p:grpSpPr>
          <a:xfrm>
            <a:off x="7421245" y="4338717"/>
            <a:ext cx="1094105" cy="293608"/>
            <a:chOff x="7421245" y="4338717"/>
            <a:chExt cx="1094105" cy="293608"/>
          </a:xfrm>
        </p:grpSpPr>
        <p:sp>
          <p:nvSpPr>
            <p:cNvPr id="73" name="mmprod_ButtonShape106"/>
            <p:cNvSpPr/>
            <p:nvPr>
              <p:custDataLst>
                <p:tags r:id="rId23"/>
              </p:custDataLst>
            </p:nvPr>
          </p:nvSpPr>
          <p:spPr>
            <a:xfrm>
              <a:off x="7421245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74" name="mmprod_ButtonText107"/>
            <p:cNvSpPr/>
            <p:nvPr>
              <p:custDataLst>
                <p:tags r:id="rId24"/>
              </p:custDataLst>
            </p:nvPr>
          </p:nvSpPr>
          <p:spPr>
            <a:xfrm>
              <a:off x="7446645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Clear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1" name="TextBox 130"/>
          <p:cNvSpPr txBox="1"/>
          <p:nvPr>
            <p:custDataLst>
              <p:tags r:id="rId8"/>
            </p:custDataLst>
          </p:nvPr>
        </p:nvSpPr>
        <p:spPr>
          <a:xfrm>
            <a:off x="298361" y="1136937"/>
            <a:ext cx="5683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Complete </a:t>
            </a:r>
            <a:r>
              <a:rPr lang="en-US" sz="2000" dirty="0">
                <a:latin typeface="Calibri" panose="020F0502020204030204" pitchFamily="34" charset="0"/>
              </a:rPr>
              <a:t>the sentence below by filling in the blanks.</a:t>
            </a:r>
            <a:endParaRPr lang="en-AU" sz="2000" dirty="0"/>
          </a:p>
        </p:txBody>
      </p:sp>
      <p:sp>
        <p:nvSpPr>
          <p:cNvPr id="246" name="mmprod_feedback_7004"/>
          <p:cNvSpPr/>
          <p:nvPr>
            <p:custDataLst>
              <p:tags r:id="rId9"/>
            </p:custDataLst>
          </p:nvPr>
        </p:nvSpPr>
        <p:spPr>
          <a:xfrm>
            <a:off x="2679192" y="4219154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Try again</a:t>
            </a:r>
            <a:endParaRPr lang="en-AU" sz="1600">
              <a:latin typeface="Calibri" panose="020F0502020204030204" pitchFamily="34" charset="0"/>
            </a:endParaRPr>
          </a:p>
        </p:txBody>
      </p:sp>
      <p:grpSp>
        <p:nvGrpSpPr>
          <p:cNvPr id="301" name="mmprod_question"/>
          <p:cNvGrpSpPr/>
          <p:nvPr>
            <p:custDataLst>
              <p:tags r:id="rId10"/>
            </p:custDataLst>
          </p:nvPr>
        </p:nvGrpSpPr>
        <p:grpSpPr>
          <a:xfrm>
            <a:off x="628650" y="1637346"/>
            <a:ext cx="6850342" cy="1524000"/>
            <a:chOff x="628651" y="1370013"/>
            <a:chExt cx="6850342" cy="1524000"/>
          </a:xfrm>
        </p:grpSpPr>
        <p:grpSp>
          <p:nvGrpSpPr>
            <p:cNvPr id="267" name="Group 266"/>
            <p:cNvGrpSpPr/>
            <p:nvPr/>
          </p:nvGrpSpPr>
          <p:grpSpPr>
            <a:xfrm>
              <a:off x="628651" y="1370013"/>
              <a:ext cx="6850342" cy="381000"/>
              <a:chOff x="628651" y="1370013"/>
              <a:chExt cx="6850342" cy="381000"/>
            </a:xfrm>
          </p:grpSpPr>
          <p:sp>
            <p:nvSpPr>
              <p:cNvPr id="253" name="TextBox 252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264680" y="1370013"/>
                <a:ext cx="214313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400" smtClean="0">
                    <a:latin typeface="Calibri" panose="020F0502020204030204" pitchFamily="34" charset="0"/>
                  </a:rPr>
                  <a:t>  </a:t>
                </a:r>
              </a:p>
              <a:p>
                <a:endParaRPr lang="en-AU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TextBox 257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28651" y="1370013"/>
                <a:ext cx="3589147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400" smtClean="0">
                    <a:latin typeface="Calibri" panose="020F0502020204030204" pitchFamily="34" charset="0"/>
                  </a:rPr>
                  <a:t>The first day of the week is </a:t>
                </a:r>
                <a:endParaRPr lang="en-AU" sz="2400">
                  <a:latin typeface="Calibri" panose="020F0502020204030204" pitchFamily="34" charset="0"/>
                </a:endParaRPr>
              </a:p>
            </p:txBody>
          </p:sp>
          <p:pic>
            <p:nvPicPr>
              <p:cNvPr id="259" name="mmprod_answer10112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3376" y="1433513"/>
                <a:ext cx="2755725" cy="291156"/>
              </a:xfrm>
              <a:prstGeom prst="rect">
                <a:avLst/>
              </a:prstGeom>
            </p:spPr>
          </p:pic>
        </p:grpSp>
        <p:grpSp>
          <p:nvGrpSpPr>
            <p:cNvPr id="278" name="Group 277"/>
            <p:cNvGrpSpPr/>
            <p:nvPr/>
          </p:nvGrpSpPr>
          <p:grpSpPr>
            <a:xfrm>
              <a:off x="628651" y="1751013"/>
              <a:ext cx="5595772" cy="381000"/>
              <a:chOff x="628651" y="1751013"/>
              <a:chExt cx="5595772" cy="381000"/>
            </a:xfrm>
          </p:grpSpPr>
          <p:sp>
            <p:nvSpPr>
              <p:cNvPr id="254" name="TextBox 25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081548" y="1751013"/>
                <a:ext cx="142875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400" smtClean="0">
                    <a:latin typeface="Calibri" panose="020F0502020204030204" pitchFamily="34" charset="0"/>
                  </a:rPr>
                  <a:t> </a:t>
                </a:r>
              </a:p>
              <a:p>
                <a:endParaRPr lang="en-AU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TextBox 269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28651" y="1751013"/>
                <a:ext cx="2406015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sz="2400" smtClean="0">
                    <a:latin typeface="Calibri" panose="020F0502020204030204" pitchFamily="34" charset="0"/>
                  </a:rPr>
                  <a:t>The second day is </a:t>
                </a:r>
                <a:endParaRPr lang="en-AU" sz="2400">
                  <a:latin typeface="Calibri" panose="020F0502020204030204" pitchFamily="34" charset="0"/>
                </a:endParaRPr>
              </a:p>
            </p:txBody>
          </p:sp>
          <p:pic>
            <p:nvPicPr>
              <p:cNvPr id="271" name="mmprod_answer10115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0244" y="1814513"/>
                <a:ext cx="2755725" cy="291156"/>
              </a:xfrm>
              <a:prstGeom prst="rect">
                <a:avLst/>
              </a:prstGeom>
            </p:spPr>
          </p:pic>
        </p:grpSp>
        <p:grpSp>
          <p:nvGrpSpPr>
            <p:cNvPr id="289" name="Group 288"/>
            <p:cNvGrpSpPr/>
            <p:nvPr/>
          </p:nvGrpSpPr>
          <p:grpSpPr>
            <a:xfrm>
              <a:off x="628651" y="2132013"/>
              <a:ext cx="5300434" cy="381000"/>
              <a:chOff x="628651" y="2132013"/>
              <a:chExt cx="5300434" cy="381000"/>
            </a:xfrm>
          </p:grpSpPr>
          <p:sp>
            <p:nvSpPr>
              <p:cNvPr id="255" name="TextBox 25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786210" y="2132013"/>
                <a:ext cx="142875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400" smtClean="0">
                    <a:latin typeface="Calibri" panose="020F0502020204030204" pitchFamily="34" charset="0"/>
                  </a:rPr>
                  <a:t> </a:t>
                </a:r>
              </a:p>
              <a:p>
                <a:endParaRPr lang="en-AU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TextBox 281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28651" y="2132013"/>
                <a:ext cx="2110677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sz="2400" dirty="0" smtClean="0">
                    <a:latin typeface="Calibri" panose="020F0502020204030204" pitchFamily="34" charset="0"/>
                  </a:rPr>
                  <a:t>The third day is </a:t>
                </a:r>
                <a:endParaRPr lang="en-AU" sz="240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83" name="mmprod_answer10118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906" y="2195513"/>
                <a:ext cx="2755725" cy="291156"/>
              </a:xfrm>
              <a:prstGeom prst="rect">
                <a:avLst/>
              </a:prstGeom>
            </p:spPr>
          </p:pic>
        </p:grpSp>
        <p:grpSp>
          <p:nvGrpSpPr>
            <p:cNvPr id="300" name="Group 299"/>
            <p:cNvGrpSpPr/>
            <p:nvPr/>
          </p:nvGrpSpPr>
          <p:grpSpPr>
            <a:xfrm>
              <a:off x="628651" y="2513013"/>
              <a:ext cx="5488584" cy="381000"/>
              <a:chOff x="628651" y="2513013"/>
              <a:chExt cx="5488584" cy="381000"/>
            </a:xfrm>
          </p:grpSpPr>
          <p:sp>
            <p:nvSpPr>
              <p:cNvPr id="256" name="TextBox 25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974360" y="2513013"/>
                <a:ext cx="142875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400" smtClean="0">
                    <a:latin typeface="Calibri" panose="020F0502020204030204" pitchFamily="34" charset="0"/>
                  </a:rPr>
                  <a:t> </a:t>
                </a:r>
              </a:p>
              <a:p>
                <a:endParaRPr lang="en-AU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TextBox 29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28651" y="2513013"/>
                <a:ext cx="2298827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sz="2400" smtClean="0">
                    <a:latin typeface="Calibri" panose="020F0502020204030204" pitchFamily="34" charset="0"/>
                  </a:rPr>
                  <a:t>The fourth day is </a:t>
                </a:r>
                <a:endParaRPr lang="en-AU" sz="2400">
                  <a:latin typeface="Calibri" panose="020F0502020204030204" pitchFamily="34" charset="0"/>
                </a:endParaRPr>
              </a:p>
            </p:txBody>
          </p:sp>
          <p:pic>
            <p:nvPicPr>
              <p:cNvPr id="295" name="mmprod_answer1012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3056" y="2576513"/>
                <a:ext cx="2755725" cy="29115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9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 autoUpdateAnimBg="0"/>
      <p:bldP spid="68" grpId="0" animBg="1" autoUpdateAnimBg="0"/>
      <p:bldP spid="69" grpId="0" animBg="1" autoUpdateAnimBg="0"/>
      <p:bldP spid="24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4638"/>
            <a:ext cx="7886700" cy="9937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Fill In The Blank Question</a:t>
            </a:r>
            <a:endParaRPr lang="en-AU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3282633"/>
              </p:ext>
            </p:extLst>
          </p:nvPr>
        </p:nvGraphicFramePr>
        <p:xfrm>
          <a:off x="628650" y="1370014"/>
          <a:ext cx="7886700" cy="19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10"/>
                <a:gridCol w="5520690"/>
              </a:tblGrid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Your Score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smtClean="0">
                          <a:latin typeface="Calibri" panose="020F0502020204030204" pitchFamily="34" charset="0"/>
                        </a:rPr>
                        <a:t>{score}</a:t>
                      </a:r>
                      <a:endParaRPr lang="en-AU" sz="1900" b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Max Score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smtClean="0">
                          <a:latin typeface="Calibri" panose="020F0502020204030204" pitchFamily="34" charset="0"/>
                        </a:rPr>
                        <a:t>{max-score}</a:t>
                      </a:r>
                      <a:endParaRPr lang="en-AU" sz="1900" b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93404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Number of Quiz Attempts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dirty="0" smtClean="0">
                          <a:latin typeface="Calibri" panose="020F0502020204030204" pitchFamily="34" charset="0"/>
                        </a:rPr>
                        <a:t>{total-attempts}</a:t>
                      </a:r>
                      <a:endParaRPr lang="en-AU" sz="19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811655" y="3490516"/>
            <a:ext cx="4732020" cy="734021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Question Feedback/Review Information Will Appear Here</a:t>
            </a:r>
            <a:endParaRPr lang="en-AU" sz="1600" dirty="0">
              <a:latin typeface="Calibri" panose="020F0502020204030204" pitchFamily="34" charset="0"/>
            </a:endParaRPr>
          </a:p>
        </p:txBody>
      </p: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060440" y="4338717"/>
            <a:ext cx="1183005" cy="293608"/>
            <a:chOff x="6060440" y="4338717"/>
            <a:chExt cx="1183005" cy="293608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060440" y="4338717"/>
              <a:ext cx="11830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085840" y="4364117"/>
              <a:ext cx="11322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Continue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82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</p:spPr>
        <p:txBody>
          <a:bodyPr/>
          <a:lstStyle/>
          <a:p>
            <a:r>
              <a:rPr lang="en-US" dirty="0" smtClean="0"/>
              <a:t>Learning Activity – </a:t>
            </a:r>
            <a:r>
              <a:rPr lang="en-AU" dirty="0" smtClean="0"/>
              <a:t>Fill In The Blank</a:t>
            </a:r>
            <a:endParaRPr lang="en-US" dirty="0" smtClean="0"/>
          </a:p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69558" y="1111627"/>
            <a:ext cx="8480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NOTE: </a:t>
            </a:r>
            <a:r>
              <a:rPr lang="en-AU" sz="1600" dirty="0"/>
              <a:t>The text box does not allow the Backspace/Delete </a:t>
            </a:r>
            <a:r>
              <a:rPr lang="en-AU" sz="1600" dirty="0" smtClean="0"/>
              <a:t>function.</a:t>
            </a:r>
          </a:p>
          <a:p>
            <a:endParaRPr lang="en-AU" sz="1600" dirty="0"/>
          </a:p>
          <a:p>
            <a:r>
              <a:rPr lang="en-AU" sz="1600" dirty="0" smtClean="0"/>
              <a:t>To change the settings of this quiz</a:t>
            </a:r>
            <a:r>
              <a:rPr lang="en-AU" sz="1600" dirty="0"/>
              <a:t>, click on ‘Manage’ under the ADOBE PRESENTER tab. Select the </a:t>
            </a:r>
            <a:r>
              <a:rPr lang="en-AU" sz="1600" dirty="0" smtClean="0"/>
              <a:t>quiz you </a:t>
            </a:r>
            <a:r>
              <a:rPr lang="en-AU" sz="1600" dirty="0"/>
              <a:t>wish to customise and click ‘Edit’.</a:t>
            </a:r>
          </a:p>
          <a:p>
            <a:endParaRPr lang="en-AU" sz="1600" dirty="0"/>
          </a:p>
          <a:p>
            <a:r>
              <a:rPr lang="en-AU" sz="1600" dirty="0" smtClean="0"/>
              <a:t>To change the settings of this question, click on ‘Manage’ under the ADOBE PRESENTER tab. Select the question you wish to customise and click ‘Edit’.</a:t>
            </a:r>
          </a:p>
          <a:p>
            <a:endParaRPr lang="en-AU" sz="1600" dirty="0"/>
          </a:p>
          <a:p>
            <a:r>
              <a:rPr lang="en-AU" sz="1600" dirty="0"/>
              <a:t>To customise the look of the message boxes, click on the box you wish to change and click the FORMAT </a:t>
            </a:r>
            <a:r>
              <a:rPr lang="en-AU" sz="1600"/>
              <a:t>tab</a:t>
            </a:r>
            <a:r>
              <a:rPr lang="en-AU" sz="1600" smtClean="0"/>
              <a:t>.</a:t>
            </a:r>
            <a:endParaRPr lang="en-AU" sz="16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-499478"/>
            <a:ext cx="1548493" cy="430756"/>
          </a:xfrm>
        </p:spPr>
        <p:txBody>
          <a:bodyPr>
            <a:normAutofit fontScale="90000"/>
          </a:bodyPr>
          <a:lstStyle/>
          <a:p>
            <a:r>
              <a:rPr lang="en-US" sz="2400" kern="1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Arial Narrow" panose="020B0606020202030204" pitchFamily="34" charset="0"/>
              </a:rPr>
              <a:t>Instructions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9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135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Calibri&amp;quot; IsBold=&amp;quot;0&amp;quot; IsItalic=&amp;quot;0&amp;quot; IsUnderline=&amp;quot;0&amp;quot; FontSize=&amp;quot;28&amp;quot; UseDefFont=&amp;quot;0&amp;quot;/&amp;gt;&amp;lt;Answer FontName=&amp;quot;Calibri&amp;quot; IsBold=&amp;quot;0&amp;quot; IsItalic=&amp;quot;0&amp;quot; IsUnderline=&amp;quot;0&amp;quot; FontSize=&amp;quot;24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44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88&quot;&gt;&lt;property id=&quot;10002&quot; value=&quot;Fill In The Blank Questio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3&quot;/&gt;&lt;property id=&quot;10015&quot; value=&quot;1&quot;/&gt;&lt;property id=&quot;10016&quot; value=&quot;0&quot;/&gt;&lt;property id=&quot;10017&quot; value=&quot;1&quot;/&gt;&lt;property id=&quot;10018&quot; value=&quot;1&quot;/&gt;&lt;property id=&quot;10029&quot; value=&quot;2&quot;/&gt;&lt;property id=&quot;10072&quot; value=&quot;Quiz10088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90&quot;&gt;&lt;object type=&quot;10050&quot; unique_id=&quot;10091&quot;&gt;&lt;property id=&quot;10020&quot; value=&quot;2&quot;/&gt;&lt;property id=&quot;10102&quot; value=&quot;1&quot;/&gt;&lt;property id=&quot;10191&quot; value=&quot;-1&quot;/&gt;&lt;/object&gt;&lt;object type=&quot;10051&quot; unique_id=&quot;10092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UIDATA" val="&lt;database version=&quot;11.0&quot;&gt;&lt;object type=&quot;1&quot; unique_id=&quot;10001&quot;&gt;&lt;property id=&quot;20141&quot; value=&quot;Learning activity - Fill In The Blank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S:\Library\all-library\learning-objects\Learning Activities\Adobe Presenter\Published Flash Files\Adobe-Presenter-Fill-In-The-Blank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519&quot; value=&quot;0&quot;/&gt;&lt;property id=&quot;20700&quot; value=&quot;0&quot;/&gt;&lt;object type=&quot;2&quot; unique_id=&quot;10026&quot;&gt;&lt;object type=&quot;3&quot; unique_id=&quot;10027&quot;&gt;&lt;property id=&quot;20148&quot; value=&quot;5&quot;/&gt;&lt;property id=&quot;20300&quot; value=&quot;Slide 1 - &amp;quot;Title&amp;quot;&quot;/&gt;&lt;property id=&quot;20303&quot; value=&quot;-1&quot;/&gt;&lt;property id=&quot;20307&quot; value=&quot;265&quot;/&gt;&lt;property id=&quot;20309&quot; value=&quot;-1&quot;/&gt;&lt;property id=&quot;20601&quot; value=&quot;1&quot;/&gt;&lt;/object&gt;&lt;object type=&quot;3&quot; unique_id=&quot;11392&quot;&gt;&lt;property id=&quot;20148&quot; value=&quot;5&quot;/&gt;&lt;property id=&quot;20300&quot; value=&quot;Slide 4 - &amp;quot;Instructions&amp;quot;&quot;/&gt;&lt;property id=&quot;20303&quot; value=&quot;-1&quot;/&gt;&lt;property id=&quot;20307&quot; value=&quot;271&quot;/&gt;&lt;property id=&quot;20309&quot; value=&quot;-1&quot;/&gt;&lt;property id=&quot;20601&quot; value=&quot;1&quot;/&gt;&lt;/object&gt;&lt;object type=&quot;3&quot; unique_id=&quot;11990&quot;&gt;&lt;property id=&quot;20148&quot; value=&quot;5&quot;/&gt;&lt;property id=&quot;20300&quot; value=&quot;Slide 2 - &amp;quot;Fill In The Blank Question&amp;quot;&quot;/&gt;&lt;property id=&quot;20303&quot; value=&quot;-1&quot;/&gt;&lt;property id=&quot;20307&quot; value=&quot;273&quot;/&gt;&lt;property id=&quot;20309&quot; value=&quot;-1&quot;/&gt;&lt;property id=&quot;20601&quot; value=&quot;1&quot;/&gt;&lt;/object&gt;&lt;object type=&quot;3&quot; unique_id=&quot;11991&quot;&gt;&lt;property id=&quot;20148&quot; value=&quot;5&quot;/&gt;&lt;property id=&quot;20300&quot; value=&quot;Slide 3 - &amp;quot;Fill In The Blank Question&amp;quot;&quot;/&gt;&lt;property id=&quot;20303&quot; value=&quot;-1&quot;/&gt;&lt;property id=&quot;20307&quot; value=&quot;274&quot;/&gt;&lt;property id=&quot;20309&quot; value=&quot;-1&quot;/&gt;&lt;property id=&quot;20601&quot; value=&quot;1&quot;/&gt;&lt;/object&gt;&lt;/object&gt;&lt;object type=&quot;8&quot; unique_id=&quot;10040&quot;&gt;&lt;/object&gt;&lt;object type=&quot;10&quot; unique_id=&quot;10126&quot;&gt;&lt;object type=&quot;11&quot; unique_id=&quot;10127&quot;&gt;&lt;property id=&quot;20180&quot; value=&quot;1&quot;/&gt;&lt;property id=&quot;20181&quot; value=&quot;1&quot;/&gt;&lt;property id=&quot;20183&quot; value=&quot;1&quot;/&gt;&lt;/object&gt;&lt;object type=&quot;12&quot; unique_id=&quot;12050&quot;&gt;&lt;/object&gt;&lt;object type=&quot;13&quot; unique_id=&quot;12051&quot;&gt;&lt;/object&gt;&lt;/object&gt;&lt;object type=&quot;4&quot; unique_id=&quot;10128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89C56E52-15B8-483B-BAB6-DBBEFD05B030}_4.png&quot;/&gt;&lt;left val=&quot;597&quot;/&gt;&lt;top val=&quot;355&quot;/&gt;&lt;width val=&quot;103&quot;/&gt;&lt;height val=&quot;5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2&quot;/&gt;&lt;lineCharCount val=&quot;1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0812FE79-AA73-4D4F-AE20-5EA5902F8A69}_1.png&quot;/&gt;&lt;left val=&quot;11&quot;/&gt;&lt;top val=&quot;139&quot;/&gt;&lt;width val=&quot;490&quot;/&gt;&lt;height val=&quot;6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60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CBFD1C08-DDF3-467D-8F7D-5C3AB335363B}_1.png&quot;/&gt;&lt;left val=&quot;17&quot;/&gt;&lt;top val=&quot;205&quot;/&gt;&lt;width val=&quot;484&quot;/&gt;&lt;height val=&quot;9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7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DE201A1A-CE48-47B3-98A2-B87213F759A9}_1.png&quot;/&gt;&lt;left val=&quot;357&quot;/&gt;&lt;top val=&quot;17&quot;/&gt;&lt;width val=&quot;166&quot;/&gt;&lt;height val=&quot;6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5B66BFD8-F8B7-4691-9A76-CC0E3FED02D2}_1.png&quot;/&gt;&lt;left val=&quot;-16&quot;/&gt;&lt;top val=&quot;-80&quot;/&gt;&lt;width val=&quot;132&quot;/&gt;&lt;height val=&quot;9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3]]&gt;&lt;/SlideID&gt;&lt;/ChangeData&gt;"/>
  <p:tag name="MMPROD_PASSDATA" val="&lt;object type=&quot;10050&quot; unique_id=&quot;1011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11&quot;&gt;&lt;property id=&quot;10020&quot; value=&quot;2&quot;/&gt;&lt;property id=&quot;10102&quot; value=&quot;1&quot;/&gt;&lt;property id=&quot;10191&quot; value=&quot;-1&quot;/&gt;&lt;/object&gt;"/>
  <p:tag name="MMPROD_ID" val="10108"/>
  <p:tag name="MMPROD_TYPE" val="10011"/>
  <p:tag name="MMPROD_DATA" val="&lt;property id=&quot;10025&quot; value=&quot;300&quot;/&gt;&lt;property id=&quot;10026&quot; value=&quot;10&quot;/&gt;&lt;property id=&quot;10027&quot; value=&quot;Interaction10108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0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88"/>
  <p:tag name="MMPROD_PARENTQUESTIONGROUPID" val="-1"/>
  <p:tag name="QUIZCLIPSSOURCE" val="1427445664,\\ad.monash.edu\home\User057\msantoso\Documents\Adobe Presenter-FillInTheBlank_pptx\Media.ppcx"/>
  <p:tag name="HTML_SHAPEINFO" val="&lt;SlideThumbPath val=&quot;Slide2.PNG&quot;/&gt;"/>
  <p:tag name="MMPROD_ANSWERCOUNT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08"/>
  <p:tag name="MMPROD_ABSOLUTEPOSITIONID" val="100"/>
  <p:tag name="MMPROD_LASTVALUES" val="&lt;ChangeData&gt;&lt;Text&gt;&lt;![CDATA[Fill In The Blank Question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lash Files\Adobe-Presenter-Fill-In-The-Blank\data\asimages\{0B525F8C-1B39-499E-B855-CD491C035B32}_2.png&quot;/&gt;&lt;left val=&quot;49&quot;/&gt;&lt;top val=&quot;21&quot;/&gt;&lt;width val=&quot;621&quot;/&gt;&lt;height val=&quot;7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21&quot;/&gt;&lt;/TableIndex&gt;&lt;/ShapeTextInfo&gt;"/>
  <p:tag name="PRESENTER_SHAPEINFO" val="&lt;ThreeDShapeInfo&gt;&lt;uuid val=&quot;{4F08C657-E2FD-40F5-A973-8773AAEA8291}&quot;/&gt;&lt;isInvalidForFieldText val=&quot;0&quot;/&gt;&lt;Image&gt;&lt;filename val=&quot;S:\Library\all-library\learning-objects\Learning Activities\Adobe Presenter\Published Flash Files\Adobe-Presenter-Fill-In-The-Blank\data\asimages\{4F08C657-E2FD-40F5-A973-8773AAEA8291}_2.png&quot;/&gt;&lt;left val=&quot;79&quot;/&gt;&lt;top val=&quot;269&quot;/&gt;&lt;width val=&quot;257&quot;/&gt;&lt;height val=&quot;6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AC53FA64-9931-4BEA-A71F-C7AB343C75C5}&quot;/&gt;&lt;isInvalidForFieldText val=&quot;0&quot;/&gt;&lt;Image&gt;&lt;filename val=&quot;S:\Library\all-library\learning-objects\Learning Activities\Adobe Presenter\Published Flash Files\Adobe-Presenter-Fill-In-The-Blank\data\asimages\{AC53FA64-9931-4BEA-A71F-C7AB343C75C5}_2.png&quot;/&gt;&lt;left val=&quot;390&quot;/&gt;&lt;top val=&quot;269&quot;/&gt;&lt;width val=&quot;258&quot;/&gt;&lt;height val=&quot;6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A2CAE632-FFFA-4C3D-A7B7-7753A2789812}&quot;/&gt;&lt;isInvalidForFieldText val=&quot;0&quot;/&gt;&lt;Image&gt;&lt;filename val=&quot;S:\Library\all-library\learning-objects\Learning Activities\Adobe Presenter\Published Flash Files\Adobe-Presenter-Fill-In-The-Blank\data\asimages\{A2CAE632-FFFA-4C3D-A7B7-7753A2789812}_2.png&quot;/&gt;&lt;left val=&quot;210&quot;/&gt;&lt;top val=&quot;339&quot;/&gt;&lt;width val=&quot;273&quot;/&gt;&lt;height val=&quot;61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1.2]]&gt;&lt;/Left&gt;&lt;Top&gt;&lt;![CDATA[341.6313]]&gt;&lt;/Top&gt;&lt;/ChangeData&gt;"/>
  <p:tag name="HTML_SHAPEINFO" val="&lt;ThreeDShapeInfo&gt;&lt;uuid val=&quot;104&quot;/&gt;&lt;isInvalidForFieldText val=&quot;0&quot;/&gt;&lt;Image&gt;&lt;filename val=&quot;S:\Library\all-library\learning-objects\Learning Activities\Adobe Presenter\Published Flash Files\Adobe-Presenter-Fill-In-The-Blank\data\asimages\{35F27917-DAA3-4BC1-881E-823250F0B923}_2.png&quot;/&gt;&lt;left val=&quot;490&quot;/&gt;&lt;top val=&quot;340&quot;/&gt;&lt;width val=&quot;87&quot;/&gt;&lt;height val=&quot;30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84.35]]&gt;&lt;/Left&gt;&lt;Top&gt;&lt;![CDATA[341.6313]]&gt;&lt;/Top&gt;&lt;/ChangeData&gt;"/>
  <p:tag name="HTML_SHAPEINFO" val="&lt;ThreeDShapeInfo&gt;&lt;uuid val=&quot;106&quot;/&gt;&lt;isInvalidForFieldText val=&quot;0&quot;/&gt;&lt;Image&gt;&lt;filename val=&quot;S:\Library\all-library\learning-objects\Learning Activities\Adobe Presenter\Published Flash Files\Adobe-Presenter-Fill-In-The-Blank\data\asimages\{C3F2E624-F05F-417F-98CC-9F17738AEE66}_2.png&quot;/&gt;&lt;left val=&quot;583&quot;/&gt;&lt;top val=&quot;340&quot;/&gt;&lt;width val=&quot;87&quot;/&gt;&lt;height val=&quot;30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9F9F155F-E300-4AB4-9A05-E2C396158DEC}_2.png&quot;/&gt;&lt;left val=&quot;18&quot;/&gt;&lt;top val=&quot;86&quot;/&gt;&lt;width val=&quot;454&quot;/&gt;&lt;height val=&quot;43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52574969-2EF4-46A5-9557-3AE5BC08AAA5}&quot;/&gt;&lt;isInvalidForFieldText val=&quot;0&quot;/&gt;&lt;Image&gt;&lt;filename val=&quot;S:\Library\all-library\learning-objects\Learning Activities\Adobe Presenter\Published Flash Files\Adobe-Presenter-Fill-In-The-Blank\data\asimages\{52574969-2EF4-46A5-9557-3AE5BC08AAA5}_2.png&quot;/&gt;&lt;left val=&quot;210&quot;/&gt;&lt;top val=&quot;331&quot;/&gt;&lt;width val=&quot;257&quot;/&gt;&lt;height val=&quot;4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08"/>
  <p:tag name="MMPROD_ABSOLUTEPOSITIONID" val="102"/>
  <p:tag name="MMPROD_DATA" val="The first day of the week is &amp;lt;1&amp;gt;  &amp;#x0D;The second day is &amp;lt;2&amp;gt; &amp;#x0D;The third day is &amp;lt;3&amp;gt; &amp;#x0D;The fourth day is &amp;lt;4&amp;gt; &amp;#x0D;&amp;#x0D;&amp;#x0A;"/>
  <p:tag name="HTML_SHAPEINFO" val="&lt;ThreeDShapeInfo&gt;&lt;uuid val=&quot;102&quot;/&gt;&lt;isInvalidForFieldText val=&quot;0&quot;/&gt;&lt;Image&gt;&lt;filename val=&quot;S:\Library\all-library\learning-objects\Learning Activities\Adobe Presenter\Published Flash Files\Adobe-Presenter-Fill-In-The-Blank\data\asimages\{C2AFD6A3-892E-48D7-B124-6D9BABF0BDFE}_2.png&quot;/&gt;&lt;left val=&quot;34&quot;/&gt;&lt;top val=&quot;121&quot;/&gt;&lt;width val=&quot;554&quot;/&gt;&lt;height val=&quot;141&quot;/&gt;&lt;hasText val=&quot;1&quot;/&gt;&lt;/Image&gt;&lt;/ThreeDShapeInfo&gt;"/>
  <p:tag name="MMPROD_FILLBLANKQUESTIONCHANG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fourth day is @@4@@@@@@@ &amp;#x0D;]]&gt;&lt;/Text&gt;&lt;FontSize&gt;&lt;![CDATA[25]]&gt;&lt;/FontSize&gt;&lt;Left&gt;&lt;![CDATA[0]]&gt;&lt;/Left&gt;&lt;Top&gt;&lt;![CDATA[0]]&gt;&lt;/Top&gt;&lt;/ChangeData&gt;"/>
  <p:tag name="MMPROD_SEGMENT" val="12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fourth day is ]]&gt;&lt;/Text&gt;&lt;FontSize&gt;&lt;![CDATA[25]]&gt;&lt;/FontSize&gt;&lt;Left&gt;&lt;![CDATA[0]]&gt;&lt;/Left&gt;&lt;Top&gt;&lt;![CDATA[0]]&gt;&lt;/Top&gt;&lt;/ChangeData&gt;"/>
  <p:tag name="MMPROD_SEGMENT" val="10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4"/>
  <p:tag name="MMPROD_CONTROLTYPE" val="5"/>
  <p:tag name="MMPROD_SCALEOPERATION" val="1"/>
  <p:tag name="MMPROD_ID" val="10121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109"/>
  <p:tag name="MMPROD_PARENTID" val="10108"/>
  <p:tag name="MMPROD_DATAEXT" val="&lt;object type=&quot;10047&quot; unique_id=&quot;10122&quot;&gt;&lt;object type=&quot;10030&quot; unique_id=&quot;10123&quot;&gt;&lt;property id=&quot;10088&quot; value=&quot;0&quot;/&gt;&lt;property id=&quot;10176&quot; value=&quot;Thursday&quot;/&gt;&lt;/object&gt;&lt;/object&gt;"/>
  <p:tag name="MMPROD_SEGMENT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third day is @@3@@@@@@@ &amp;#x0D;]]&gt;&lt;/Text&gt;&lt;FontSize&gt;&lt;![CDATA[25]]&gt;&lt;/FontSize&gt;&lt;Left&gt;&lt;![CDATA[0]]&gt;&lt;/Left&gt;&lt;Top&gt;&lt;![CDATA[0]]&gt;&lt;/Top&gt;&lt;/ChangeData&gt;"/>
  <p:tag name="MMPROD_SEGMENT" val="9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third day is ]]&gt;&lt;/Text&gt;&lt;FontSize&gt;&lt;![CDATA[25]]&gt;&lt;/FontSize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5"/>
  <p:tag name="MMPROD_SCALEOPERATION" val="1"/>
  <p:tag name="MMPROD_ID" val="10118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109"/>
  <p:tag name="MMPROD_PARENTID" val="10108"/>
  <p:tag name="MMPROD_DATAEXT" val="&lt;object type=&quot;10047&quot; unique_id=&quot;10119&quot;&gt;&lt;object type=&quot;10030&quot; unique_id=&quot;10120&quot;&gt;&lt;property id=&quot;10088&quot; value=&quot;0&quot;/&gt;&lt;property id=&quot;10176&quot; value=&quot;Wednesday&quot;/&gt;&lt;/object&gt;&lt;/object&gt;"/>
  <p:tag name="MMPROD_SEGMENT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second day is @@2@@@@@@@ &amp;#x0D;]]&gt;&lt;/Text&gt;&lt;FontSize&gt;&lt;![CDATA[25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second day is ]]&gt;&lt;/Text&gt;&lt;FontSize&gt;&lt;![CDATA[25]]&gt;&lt;/FontSize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5"/>
  <p:tag name="MMPROD_SCALEOPERATION" val="1"/>
  <p:tag name="MMPROD_ID" val="10115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109"/>
  <p:tag name="MMPROD_PARENTID" val="10108"/>
  <p:tag name="MMPROD_DATAEXT" val="&lt;object type=&quot;10047&quot; unique_id=&quot;10116&quot;&gt;&lt;object type=&quot;10030&quot; unique_id=&quot;10117&quot;&gt;&lt;property id=&quot;10088&quot; value=&quot;0&quot;/&gt;&lt;property id=&quot;10176&quot; value=&quot;Tuesday&quot;/&gt;&lt;/object&gt;&lt;/object&gt;"/>
  <p:tag name="MMPROD_SEGMENT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first day of the week is @@1@@@@@@@  &amp;#x0D;]]&gt;&lt;/Text&gt;&lt;FontSize&gt;&lt;![CDATA[25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 first day of the week is ]]&gt;&lt;/Text&gt;&lt;FontSize&gt;&lt;![CDATA[25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5"/>
  <p:tag name="MMPROD_SCALEOPERATION" val="1"/>
  <p:tag name="MMPROD_ID" val="10112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109"/>
  <p:tag name="MMPROD_PARENTID" val="10108"/>
  <p:tag name="MMPROD_DATAEXT" val="&lt;object type=&quot;10047&quot; unique_id=&quot;10113&quot;&gt;&lt;object type=&quot;10030&quot; unique_id=&quot;10114&quot;&gt;&lt;property id=&quot;10088&quot; value=&quot;0&quot;/&gt;&lt;property id=&quot;10176&quot; value=&quot;Monday&quot;/&gt;&lt;/object&gt;&lt;/object&gt;"/>
  <p:tag name="MMPROD_SEGMEN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86.35]]&gt;&lt;/Left&gt;&lt;Top&gt;&lt;![CDATA[343.6313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3.2]]&gt;&lt;/Left&gt;&lt;Top&gt;&lt;![CDATA[343.6313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88"/>
  <p:tag name="MMPROD_TYPE" val="10007"/>
  <p:tag name="MMPROD_LASTVALUES" val="&lt;ChangeData&gt;&lt;SlideID&gt;&lt;![CDATA[274]]&gt;&lt;/SlideID&gt;&lt;/ChangeData&gt;"/>
  <p:tag name="HTML_SHAPEINFO" val="&lt;SlideThumbPath val=&quot;Slide3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Fill In The Blank Question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lash Files\Adobe-Presenter-Fill-In-The-Blank\data\asimages\{8BBD7BC7-1B3D-41AC-8684-51C9BD22DC83}_3.png&quot;/&gt;&lt;left val=&quot;49&quot;/&gt;&lt;top val=&quot;21&quot;/&gt;&lt;width val=&quot;621&quot;/&gt;&lt;height val=&quot;79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B98ACB91-2ED2-4263-9894-C6D86DCD27E3}_3.png&quot;/&gt;&lt;left val=&quot;48&quot;/&gt;&lt;top val=&quot;105&quot;/&gt;&lt;width val=&quot;624&quot;/&gt;&lt;height val=&quot;16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6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1&quot;/&gt;&lt;lineCharCount val=&quot;53&quot;/&gt;&lt;/TableIndex&gt;&lt;/ShapeTextInfo&gt;"/>
  <p:tag name="PRESENTER_SHAPEINFO" val="&lt;ThreeDShapeInfo&gt;&lt;uuid val=&quot;{B85853E3-F707-4BC9-90F8-5138058F517E}&quot;/&gt;&lt;isInvalidForFieldText val=&quot;0&quot;/&gt;&lt;Image&gt;&lt;filename val=&quot;S:\Library\all-library\learning-objects\Learning Activities\Adobe Presenter\Published Flash Files\Adobe-Presenter-Fill-In-The-Blank\data\asimages\{B85853E3-F707-4BC9-90F8-5138058F517E}_3.png&quot;/&gt;&lt;left val=&quot;132&quot;/&gt;&lt;top val=&quot;273&quot;/&gt;&lt;width val=&quot;399&quot;/&gt;&lt;height val=&quot;6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77.2]]&gt;&lt;/Left&gt;&lt;Top&gt;&lt;![CDATA[341.6313]]&gt;&lt;/Top&gt;&lt;/ChangeData&gt;"/>
  <p:tag name="HTML_SHAPEINFO" val="&lt;ThreeDShapeInfo&gt;&lt;uuid val=&quot;9009&quot;/&gt;&lt;isInvalidForFieldText val=&quot;0&quot;/&gt;&lt;Image&gt;&lt;filename val=&quot;S:\Library\all-library\learning-objects\Learning Activities\Adobe Presenter\Published Flash Files\Adobe-Presenter-Fill-In-The-Blank\data\asimages\{161114DC-B8AE-4159-BBBD-2DA733756893}_3.png&quot;/&gt;&lt;left val=&quot;476&quot;/&gt;&lt;top val=&quot;340&quot;/&gt;&lt;width val=&quot;94&quot;/&gt;&lt;height val=&quot;30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79.2]]&gt;&lt;/Left&gt;&lt;Top&gt;&lt;![CDATA[343.6313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52F5CE43-9EF4-4EA8-9FBD-0DA809E9C0C8}_4.png&quot;/&gt;&lt;left val=&quot;13&quot;/&gt;&lt;top val=&quot;10&quot;/&gt;&lt;width val=&quot;426&quot;/&gt;&lt;height val=&quot;8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1&quot;/&gt;&lt;lineCharCount val=&quot;97&quot;/&gt;&lt;lineCharCount val=&quot;45&quot;/&gt;&lt;lineCharCount val=&quot;1&quot;/&gt;&lt;lineCharCount val=&quot;97&quot;/&gt;&lt;lineCharCount val=&quot;53&quot;/&gt;&lt;lineCharCount val=&quot;1&quot;/&gt;&lt;lineCharCount val=&quot;94&quot;/&gt;&lt;lineCharCount val=&quot;11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B9BB49C1-7AD7-425F-BC44-1EAC91124448}_4.png&quot;/&gt;&lt;left val=&quot;18&quot;/&gt;&lt;top val=&quot;85&quot;/&gt;&lt;width val=&quot;671&quot;/&gt;&lt;height val=&quot;207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lash Files\Adobe-Presenter-Fill-In-The-Blank\data\asimages\{06024A7D-A545-4812-B350-9138A10ED329}_4.png&quot;/&gt;&lt;left val=&quot;0&quot;/&gt;&lt;top val=&quot;-43&quot;/&gt;&lt;width val=&quot;122&quot;/&gt;&lt;height val=&quot;4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msantoso\AppData\Local\Temp\~Ca990A\data\asimages\{21FDA987-589A-4DDB-B247-F70262435AC6}_2.png&quot;/&gt;&lt;left val=&quot;597&quot;/&gt;&lt;top val=&quot;355&quot;/&gt;&lt;width val=&quot;103&quot;/&gt;&lt;height val=&quot;51&quot;/&gt;&lt;hasText val=&quot;1&quot;/&gt;&lt;/Image&gt;&lt;/ThreeDShapeInfo&gt;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FD48C06F-DCD7-4509-A280-493FDA16039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3E98CBEF-6B1F-4A44-9606-82B042486D24}"/>
    </a:ext>
  </a:extLst>
</a:theme>
</file>

<file path=ppt/theme/theme3.xml><?xml version="1.0" encoding="utf-8"?>
<a:theme xmlns:a="http://schemas.openxmlformats.org/drawingml/2006/main" name="2_Custom Design">
  <a:themeElements>
    <a:clrScheme name="Monash Primary">
      <a:dk1>
        <a:sysClr val="windowText" lastClr="000000"/>
      </a:dk1>
      <a:lt1>
        <a:sysClr val="window" lastClr="FFFFFF"/>
      </a:lt1>
      <a:dk2>
        <a:srgbClr val="006DAE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9689B494-DBB0-466D-8D8F-3D72E9375679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DF87E5F5-EA37-41E1-A004-129BAD44E49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74B017EF-7A9D-46FA-B079-C9940E4ADEA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template-pptx -16-9-monash-university</Template>
  <TotalTime>1209</TotalTime>
  <Words>231</Words>
  <Application>Microsoft Office PowerPoint</Application>
  <PresentationFormat>On-screen Show (16:9)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Custom Design</vt:lpstr>
      <vt:lpstr>1_Custom Design</vt:lpstr>
      <vt:lpstr>2_Custom Design</vt:lpstr>
      <vt:lpstr>3_Custom Design</vt:lpstr>
      <vt:lpstr>4_Custom Design</vt:lpstr>
      <vt:lpstr>Title</vt:lpstr>
      <vt:lpstr>Fill In The Blank Question</vt:lpstr>
      <vt:lpstr>Fill In The Blank Question</vt:lpstr>
      <vt:lpstr>Instructions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Santoso</dc:creator>
  <cp:lastModifiedBy>Melissa Santoso</cp:lastModifiedBy>
  <cp:revision>122</cp:revision>
  <dcterms:created xsi:type="dcterms:W3CDTF">2017-06-06T00:49:25Z</dcterms:created>
  <dcterms:modified xsi:type="dcterms:W3CDTF">2017-06-09T02:07:41Z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