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9" r:id="rId5"/>
    <p:sldMasterId id="2147493491" r:id="rId6"/>
    <p:sldMasterId id="2147493503" r:id="rId7"/>
    <p:sldMasterId id="2147493515" r:id="rId8"/>
  </p:sldMasterIdLst>
  <p:notesMasterIdLst>
    <p:notesMasterId r:id="rId13"/>
  </p:notesMasterIdLst>
  <p:sldIdLst>
    <p:sldId id="265" r:id="rId9"/>
    <p:sldId id="272" r:id="rId10"/>
    <p:sldId id="273" r:id="rId11"/>
    <p:sldId id="271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301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681">
          <p15:clr>
            <a:srgbClr val="A4A3A4"/>
          </p15:clr>
        </p15:guide>
        <p15:guide id="5" orient="horz" pos="1277">
          <p15:clr>
            <a:srgbClr val="A4A3A4"/>
          </p15:clr>
        </p15:guide>
        <p15:guide id="6" orient="horz" pos="1457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1749">
          <p15:clr>
            <a:srgbClr val="A4A3A4"/>
          </p15:clr>
        </p15:guide>
        <p15:guide id="9" orient="horz" pos="2480">
          <p15:clr>
            <a:srgbClr val="A4A3A4"/>
          </p15:clr>
        </p15:guide>
        <p15:guide id="10" orient="horz" pos="1153">
          <p15:clr>
            <a:srgbClr val="A4A3A4"/>
          </p15:clr>
        </p15:guide>
        <p15:guide id="11" orient="horz" pos="338">
          <p15:clr>
            <a:srgbClr val="A4A3A4"/>
          </p15:clr>
        </p15:guide>
        <p15:guide id="12" orient="horz" pos="200">
          <p15:clr>
            <a:srgbClr val="A4A3A4"/>
          </p15:clr>
        </p15:guide>
        <p15:guide id="13" orient="horz" pos="2013">
          <p15:clr>
            <a:srgbClr val="A4A3A4"/>
          </p15:clr>
        </p15:guide>
        <p15:guide id="14" orient="horz" pos="532">
          <p15:clr>
            <a:srgbClr val="A4A3A4"/>
          </p15:clr>
        </p15:guide>
        <p15:guide id="15" orient="horz" pos="202">
          <p15:clr>
            <a:srgbClr val="A4A3A4"/>
          </p15:clr>
        </p15:guide>
        <p15:guide id="16" pos="235">
          <p15:clr>
            <a:srgbClr val="A4A3A4"/>
          </p15:clr>
        </p15:guide>
        <p15:guide id="17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CCCCC"/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 snapToObjects="1">
      <p:cViewPr varScale="1">
        <p:scale>
          <a:sx n="133" d="100"/>
          <a:sy n="133" d="100"/>
        </p:scale>
        <p:origin x="606" y="126"/>
      </p:cViewPr>
      <p:guideLst>
        <p:guide orient="horz" pos="902"/>
        <p:guide orient="horz" pos="3018"/>
        <p:guide orient="horz" pos="226"/>
        <p:guide orient="horz" pos="681"/>
        <p:guide orient="horz" pos="1277"/>
        <p:guide orient="horz" pos="1457"/>
        <p:guide orient="horz" pos="1575"/>
        <p:guide orient="horz" pos="1749"/>
        <p:guide orient="horz" pos="2480"/>
        <p:guide orient="horz" pos="1153"/>
        <p:guide orient="horz" pos="338"/>
        <p:guide orient="horz" pos="200"/>
        <p:guide orient="horz" pos="2013"/>
        <p:guide orient="horz" pos="532"/>
        <p:guide orient="horz" pos="202"/>
        <p:guide pos="235"/>
        <p:guide pos="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C5BC-B69B-4F21-A0DE-F55D745B2E1E}" type="datetimeFigureOut">
              <a:rPr lang="en-AU" smtClean="0"/>
              <a:t>27/06/2017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6678-01E3-4405-BB92-42F341EBF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61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4D7381B-9E71-0E48-AD4B-6C8B2D964A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48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077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54318" y="131986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290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7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528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3090492" y="13017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61414" y="13017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825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43831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8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8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2110" y="99982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5374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197172" y="9969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61414" y="9969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00143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74003" y="1885633"/>
            <a:ext cx="3449637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</a:rPr>
            </a:br>
            <a:r>
              <a:rPr lang="en-US" sz="3000" dirty="0" smtClean="0">
                <a:solidFill>
                  <a:srgbClr val="000000"/>
                </a:solidFill>
              </a:rPr>
              <a:t>(30pt Arial Narrow)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887378"/>
            <a:ext cx="4097338" cy="10285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FFFFFF"/>
                </a:solidFill>
              </a:rPr>
              <a:t>SECTION BREAK 1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(30pt Arial Narrow)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5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52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6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5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16" r:id="rId2"/>
    <p:sldLayoutId id="2147493517" r:id="rId3"/>
    <p:sldLayoutId id="2147493518" r:id="rId4"/>
    <p:sldLayoutId id="2147493519" r:id="rId5"/>
    <p:sldLayoutId id="214749352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Learning activity – Sequence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</p:spPr>
        <p:txBody>
          <a:bodyPr>
            <a:noAutofit/>
          </a:bodyPr>
          <a:lstStyle/>
          <a:p>
            <a:r>
              <a:rPr lang="en-AU" dirty="0"/>
              <a:t>Using the Adobe Presenter plugin on PowerPoint</a:t>
            </a:r>
          </a:p>
          <a:p>
            <a:endParaRPr lang="en-AU" dirty="0"/>
          </a:p>
          <a:p>
            <a:r>
              <a:rPr lang="en-AU" dirty="0"/>
              <a:t>Click Preview under the ADOBE PRESENTER tab to see activity.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89280" y="302472"/>
            <a:ext cx="1960068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850" baseline="30000" dirty="0">
                <a:latin typeface="Arial Narrow"/>
                <a:cs typeface="Arial Narrow"/>
              </a:rPr>
              <a:t/>
            </a:r>
            <a:br>
              <a:rPr lang="en-GB" sz="1850" baseline="30000" dirty="0">
                <a:latin typeface="Arial Narrow"/>
                <a:cs typeface="Arial Narrow"/>
              </a:rPr>
            </a:br>
            <a:r>
              <a:rPr lang="en-GB" sz="1850" dirty="0" smtClean="0">
                <a:latin typeface="Arial Narrow"/>
                <a:cs typeface="Arial Narrow"/>
              </a:rPr>
              <a:t>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-752973"/>
            <a:ext cx="1269819" cy="59722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Title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mprod_answer10092"/>
          <p:cNvGrpSpPr/>
          <p:nvPr>
            <p:custDataLst>
              <p:tags r:id="rId2"/>
            </p:custDataLst>
          </p:nvPr>
        </p:nvGrpSpPr>
        <p:grpSpPr>
          <a:xfrm>
            <a:off x="1193800" y="1720533"/>
            <a:ext cx="6692900" cy="365760"/>
            <a:chOff x="1193800" y="1415733"/>
            <a:chExt cx="6692900" cy="373513"/>
          </a:xfrm>
        </p:grpSpPr>
        <p:sp>
          <p:nvSpPr>
            <p:cNvPr id="4" name="mmprod_s2_10092"/>
            <p:cNvSpPr txBox="1"/>
            <p:nvPr>
              <p:custDataLst>
                <p:tags r:id="rId26"/>
              </p:custDataLst>
            </p:nvPr>
          </p:nvSpPr>
          <p:spPr>
            <a:xfrm>
              <a:off x="1193800" y="1415733"/>
              <a:ext cx="404813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A) </a:t>
              </a:r>
              <a:endParaRPr lang="en-AU" sz="2400">
                <a:latin typeface="Calibri" panose="020F0502020204030204" pitchFamily="34" charset="0"/>
              </a:endParaRPr>
            </a:p>
          </p:txBody>
        </p:sp>
        <p:sp>
          <p:nvSpPr>
            <p:cNvPr id="5" name="mmprod_s1_10092"/>
            <p:cNvSpPr txBox="1"/>
            <p:nvPr>
              <p:custDataLst>
                <p:tags r:id="rId27"/>
              </p:custDataLst>
            </p:nvPr>
          </p:nvSpPr>
          <p:spPr>
            <a:xfrm>
              <a:off x="1600200" y="1415733"/>
              <a:ext cx="62865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Monday</a:t>
              </a:r>
              <a:endParaRPr lang="en-AU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mmprod_answer10093"/>
          <p:cNvGrpSpPr/>
          <p:nvPr>
            <p:custDataLst>
              <p:tags r:id="rId3"/>
            </p:custDataLst>
          </p:nvPr>
        </p:nvGrpSpPr>
        <p:grpSpPr>
          <a:xfrm>
            <a:off x="1193800" y="2116500"/>
            <a:ext cx="6692900" cy="365760"/>
            <a:chOff x="1193800" y="1922463"/>
            <a:chExt cx="6692900" cy="373513"/>
          </a:xfrm>
        </p:grpSpPr>
        <p:sp>
          <p:nvSpPr>
            <p:cNvPr id="8" name="mmprod_s2_10093"/>
            <p:cNvSpPr txBox="1"/>
            <p:nvPr>
              <p:custDataLst>
                <p:tags r:id="rId24"/>
              </p:custDataLst>
            </p:nvPr>
          </p:nvSpPr>
          <p:spPr>
            <a:xfrm>
              <a:off x="1193800" y="1922463"/>
              <a:ext cx="3937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B) </a:t>
              </a:r>
              <a:endParaRPr lang="en-AU" sz="2400">
                <a:latin typeface="Calibri" panose="020F0502020204030204" pitchFamily="34" charset="0"/>
              </a:endParaRPr>
            </a:p>
          </p:txBody>
        </p:sp>
        <p:sp>
          <p:nvSpPr>
            <p:cNvPr id="9" name="mmprod_s1_10093"/>
            <p:cNvSpPr txBox="1"/>
            <p:nvPr>
              <p:custDataLst>
                <p:tags r:id="rId25"/>
              </p:custDataLst>
            </p:nvPr>
          </p:nvSpPr>
          <p:spPr>
            <a:xfrm>
              <a:off x="1587500" y="1922463"/>
              <a:ext cx="62992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Tuesday</a:t>
              </a:r>
              <a:endParaRPr lang="en-AU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mmprod_answer10094"/>
          <p:cNvGrpSpPr/>
          <p:nvPr>
            <p:custDataLst>
              <p:tags r:id="rId4"/>
            </p:custDataLst>
          </p:nvPr>
        </p:nvGrpSpPr>
        <p:grpSpPr>
          <a:xfrm>
            <a:off x="1193800" y="2512467"/>
            <a:ext cx="6692900" cy="365760"/>
            <a:chOff x="1193800" y="2429193"/>
            <a:chExt cx="6692900" cy="373513"/>
          </a:xfrm>
        </p:grpSpPr>
        <p:sp>
          <p:nvSpPr>
            <p:cNvPr id="12" name="mmprod_s2_10094"/>
            <p:cNvSpPr txBox="1"/>
            <p:nvPr>
              <p:custDataLst>
                <p:tags r:id="rId22"/>
              </p:custDataLst>
            </p:nvPr>
          </p:nvSpPr>
          <p:spPr>
            <a:xfrm>
              <a:off x="1193800" y="2429193"/>
              <a:ext cx="390525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C) </a:t>
              </a:r>
              <a:endParaRPr lang="en-AU" sz="2400">
                <a:latin typeface="Calibri" panose="020F0502020204030204" pitchFamily="34" charset="0"/>
              </a:endParaRPr>
            </a:p>
          </p:txBody>
        </p:sp>
        <p:sp>
          <p:nvSpPr>
            <p:cNvPr id="13" name="mmprod_s1_10094"/>
            <p:cNvSpPr txBox="1"/>
            <p:nvPr>
              <p:custDataLst>
                <p:tags r:id="rId23"/>
              </p:custDataLst>
            </p:nvPr>
          </p:nvSpPr>
          <p:spPr>
            <a:xfrm>
              <a:off x="1587500" y="2429193"/>
              <a:ext cx="62992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Wednesday</a:t>
              </a:r>
              <a:endParaRPr lang="en-AU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mmprod_answer10095"/>
          <p:cNvGrpSpPr/>
          <p:nvPr>
            <p:custDataLst>
              <p:tags r:id="rId5"/>
            </p:custDataLst>
          </p:nvPr>
        </p:nvGrpSpPr>
        <p:grpSpPr>
          <a:xfrm>
            <a:off x="1193800" y="2908434"/>
            <a:ext cx="6692900" cy="365760"/>
            <a:chOff x="1193800" y="2935923"/>
            <a:chExt cx="6692900" cy="373513"/>
          </a:xfrm>
        </p:grpSpPr>
        <p:sp>
          <p:nvSpPr>
            <p:cNvPr id="16" name="mmprod_s2_10095"/>
            <p:cNvSpPr txBox="1"/>
            <p:nvPr>
              <p:custDataLst>
                <p:tags r:id="rId20"/>
              </p:custDataLst>
            </p:nvPr>
          </p:nvSpPr>
          <p:spPr>
            <a:xfrm>
              <a:off x="1193800" y="2935923"/>
              <a:ext cx="415925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D) </a:t>
              </a:r>
              <a:endParaRPr lang="en-AU" sz="2400">
                <a:latin typeface="Calibri" panose="020F0502020204030204" pitchFamily="34" charset="0"/>
              </a:endParaRPr>
            </a:p>
          </p:txBody>
        </p:sp>
        <p:sp>
          <p:nvSpPr>
            <p:cNvPr id="17" name="mmprod_s1_10095"/>
            <p:cNvSpPr txBox="1"/>
            <p:nvPr>
              <p:custDataLst>
                <p:tags r:id="rId21"/>
              </p:custDataLst>
            </p:nvPr>
          </p:nvSpPr>
          <p:spPr>
            <a:xfrm>
              <a:off x="1612900" y="2935923"/>
              <a:ext cx="62738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Thursday</a:t>
              </a:r>
              <a:endParaRPr lang="en-AU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mmprod_answer10096"/>
          <p:cNvGrpSpPr/>
          <p:nvPr>
            <p:custDataLst>
              <p:tags r:id="rId6"/>
            </p:custDataLst>
          </p:nvPr>
        </p:nvGrpSpPr>
        <p:grpSpPr>
          <a:xfrm>
            <a:off x="1193800" y="3304401"/>
            <a:ext cx="6692900" cy="365760"/>
            <a:chOff x="1193800" y="3442653"/>
            <a:chExt cx="6692900" cy="373513"/>
          </a:xfrm>
        </p:grpSpPr>
        <p:sp>
          <p:nvSpPr>
            <p:cNvPr id="20" name="mmprod_s2_10096"/>
            <p:cNvSpPr txBox="1"/>
            <p:nvPr>
              <p:custDataLst>
                <p:tags r:id="rId18"/>
              </p:custDataLst>
            </p:nvPr>
          </p:nvSpPr>
          <p:spPr>
            <a:xfrm>
              <a:off x="1193800" y="3442653"/>
              <a:ext cx="377825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E) </a:t>
              </a:r>
              <a:endParaRPr lang="en-AU" sz="2400">
                <a:latin typeface="Calibri" panose="020F0502020204030204" pitchFamily="34" charset="0"/>
              </a:endParaRPr>
            </a:p>
          </p:txBody>
        </p:sp>
        <p:sp>
          <p:nvSpPr>
            <p:cNvPr id="21" name="mmprod_s1_10096"/>
            <p:cNvSpPr txBox="1"/>
            <p:nvPr>
              <p:custDataLst>
                <p:tags r:id="rId19"/>
              </p:custDataLst>
            </p:nvPr>
          </p:nvSpPr>
          <p:spPr>
            <a:xfrm>
              <a:off x="1574800" y="3442653"/>
              <a:ext cx="6311900" cy="37351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Friday</a:t>
              </a:r>
              <a:endParaRPr lang="en-AU" sz="2400">
                <a:latin typeface="Calibri" panose="020F0502020204030204" pitchFamily="34" charset="0"/>
              </a:endParaRPr>
            </a:p>
          </p:txBody>
        </p:sp>
      </p:grpSp>
      <p:sp>
        <p:nvSpPr>
          <p:cNvPr id="23" name="mmprod_feedback_7000"/>
          <p:cNvSpPr/>
          <p:nvPr>
            <p:custDataLst>
              <p:tags r:id="rId7"/>
            </p:custDataLst>
          </p:nvPr>
        </p:nvSpPr>
        <p:spPr>
          <a:xfrm>
            <a:off x="1022985" y="3795316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Correct - Click anywhere or press Control Y to continue</a:t>
            </a:r>
            <a:endParaRPr lang="en-AU" sz="1600">
              <a:latin typeface="Calibri" panose="020F050202020403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8"/>
            </p:custDataLst>
          </p:nvPr>
        </p:nvSpPr>
        <p:spPr>
          <a:xfrm>
            <a:off x="4966335" y="3795316"/>
            <a:ext cx="3154679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Incorrect - Click anywhere or press Control Y to continue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9"/>
            </p:custDataLst>
          </p:nvPr>
        </p:nvGrpSpPr>
        <p:grpSpPr>
          <a:xfrm>
            <a:off x="6238240" y="4643517"/>
            <a:ext cx="1094105" cy="293608"/>
            <a:chOff x="6238240" y="4338717"/>
            <a:chExt cx="1094105" cy="293608"/>
          </a:xfrm>
        </p:grpSpPr>
        <p:sp>
          <p:nvSpPr>
            <p:cNvPr id="25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238240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263640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Submit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0"/>
            </p:custDataLst>
          </p:nvPr>
        </p:nvGrpSpPr>
        <p:grpSpPr>
          <a:xfrm>
            <a:off x="7421245" y="4643517"/>
            <a:ext cx="1094105" cy="293608"/>
            <a:chOff x="7421245" y="4338717"/>
            <a:chExt cx="1094105" cy="293608"/>
          </a:xfrm>
        </p:grpSpPr>
        <p:sp>
          <p:nvSpPr>
            <p:cNvPr id="28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421245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446645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Clear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mmprod_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AU" sz="2800" smtClean="0">
                <a:latin typeface="Calibri" panose="020F0502020204030204" pitchFamily="34" charset="0"/>
              </a:rPr>
              <a:t>Sequence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2"/>
            </p:custDataLst>
          </p:nvPr>
        </p:nvSpPr>
        <p:spPr>
          <a:xfrm>
            <a:off x="404327" y="1177013"/>
            <a:ext cx="665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Put the days of the week below in the correct order.</a:t>
            </a:r>
            <a:endParaRPr lang="en-AU" sz="2400" dirty="0"/>
          </a:p>
        </p:txBody>
      </p:sp>
      <p:sp>
        <p:nvSpPr>
          <p:cNvPr id="2" name="mmprod_feedback_7004"/>
          <p:cNvSpPr/>
          <p:nvPr>
            <p:custDataLst>
              <p:tags r:id="rId13"/>
            </p:custDataLst>
          </p:nvPr>
        </p:nvSpPr>
        <p:spPr>
          <a:xfrm>
            <a:off x="4966334" y="2445147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Try again</a:t>
            </a:r>
            <a:endParaRPr lang="en-AU" sz="160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5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Sequence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73085165"/>
              </p:ext>
            </p:extLst>
          </p:nvPr>
        </p:nvGraphicFramePr>
        <p:xfrm>
          <a:off x="628650" y="1370014"/>
          <a:ext cx="7886700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/>
                <a:gridCol w="5520690"/>
              </a:tblGrid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Your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Max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{max-score}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93404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Number of Quiz Attempts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{total-attempts}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811655" y="3490516"/>
            <a:ext cx="4732020" cy="734021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Question Feedback/Review Information Will Appear Here</a:t>
            </a:r>
            <a:endParaRPr lang="en-AU" sz="1600">
              <a:latin typeface="Calibri" panose="020F0502020204030204" pitchFamily="34" charset="0"/>
            </a:endParaRPr>
          </a:p>
        </p:txBody>
      </p: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060440" y="4338717"/>
            <a:ext cx="1183005" cy="293608"/>
            <a:chOff x="6060440" y="4338717"/>
            <a:chExt cx="1183005" cy="293608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060440" y="4338717"/>
              <a:ext cx="11830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085840" y="4364117"/>
              <a:ext cx="11322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Continue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</p:spPr>
        <p:txBody>
          <a:bodyPr/>
          <a:lstStyle/>
          <a:p>
            <a:r>
              <a:rPr lang="en-US" dirty="0" smtClean="0"/>
              <a:t>Learning Activity – Sequence</a:t>
            </a:r>
          </a:p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369948" y="1158289"/>
            <a:ext cx="8480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 change the settings of this quiz, click on ‘Manage’ under the ADOBE PRESENTER tab. Select the quiz you wish to customise and click ‘Edit’.</a:t>
            </a:r>
          </a:p>
          <a:p>
            <a:endParaRPr lang="en-AU" dirty="0"/>
          </a:p>
          <a:p>
            <a:r>
              <a:rPr lang="en-AU" dirty="0"/>
              <a:t>To change the settings of this question, click on ‘Manage’ under the ADOBE PRESENTER tab. Select the question you wish to customise and click ‘Edit’.</a:t>
            </a:r>
          </a:p>
          <a:p>
            <a:endParaRPr lang="en-AU" dirty="0"/>
          </a:p>
          <a:p>
            <a:r>
              <a:rPr lang="en-AU" dirty="0"/>
              <a:t>To customise the look of the message boxes, click on the box you wish to change and click the FORMAT tab.</a:t>
            </a:r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-548936"/>
            <a:ext cx="1565910" cy="465591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Arial Narrow" panose="020B0606020202030204" pitchFamily="34" charset="0"/>
              </a:rPr>
              <a:t>Instructions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9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04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&amp;quot; IsBold=&amp;quot;0&amp;quot; IsItalic=&amp;quot;0&amp;quot; IsUnderline=&amp;quot;0&amp;quot; FontSize=&amp;quot;28&amp;quot; UseDefFont=&amp;quot;0&amp;quot;/&amp;gt;&amp;lt;Answer FontName=&amp;quot;Calibri&amp;quot; IsBold=&amp;quot;0&amp;quot; IsItalic=&amp;quot;0&amp;quot; IsUnderline=&amp;quot;0&amp;quot; FontSize=&amp;quot;2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4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31&quot;&gt;&lt;property id=&quot;10002&quot; value=&quot;Sequence Questio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0&quot;/&gt;&lt;property id=&quot;10017&quot; value=&quot;1&quot;/&gt;&lt;property id=&quot;10018&quot; value=&quot;1&quot;/&gt;&lt;property id=&quot;10029&quot; value=&quot;2&quot;/&gt;&lt;property id=&quot;10072&quot; value=&quot;Quiz1003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33&quot;&gt;&lt;object type=&quot;10050&quot; unique_id=&quot;10034&quot;&gt;&lt;property id=&quot;10020&quot; value=&quot;2&quot;/&gt;&lt;property id=&quot;10102&quot; value=&quot;1&quot;/&gt;&lt;property id=&quot;10191&quot; value=&quot;-1&quot;/&gt;&lt;/object&gt;&lt;object type=&quot;10051&quot; unique_id=&quot;10035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Sample ppt using presenter&quot;/&gt;&lt;property id=&quot;20148&quot; value=&quot;5&quot;/&gt;&lt;property id=&quot;20184&quot; value=&quot;7&quot;/&gt;&lt;property id=&quot;20224&quot; value=&quot;S:\Library\all-library\learning-objects\Learning Activities\Adobe Presenter\Published Files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object type=&quot;2&quot; unique_id=&quot;10026&quot;&gt;&lt;object type=&quot;3&quot; unique_id=&quot;10027&quot;&gt;&lt;property id=&quot;20148&quot; value=&quot;5&quot;/&gt;&lt;property id=&quot;20300&quot; value=&quot;Slide 1 - &amp;quot;Title&amp;quot;&quot;/&gt;&lt;property id=&quot;20307&quot; value=&quot;265&quot;/&gt;&lt;property id=&quot;20309&quot; value=&quot;-1&quot;/&gt;&lt;/object&gt;&lt;object type=&quot;3&quot; unique_id=&quot;11392&quot;&gt;&lt;property id=&quot;20148&quot; value=&quot;5&quot;/&gt;&lt;property id=&quot;20300&quot; value=&quot;Slide 4 - &amp;quot;Instructions&amp;quot;&quot;/&gt;&lt;property id=&quot;20307&quot; value=&quot;271&quot;/&gt;&lt;property id=&quot;20309&quot; value=&quot;-1&quot;/&gt;&lt;/object&gt;&lt;object type=&quot;3&quot; unique_id=&quot;12141&quot;&gt;&lt;property id=&quot;20148&quot; value=&quot;5&quot;/&gt;&lt;property id=&quot;20300&quot; value=&quot;Slide 2 - &amp;quot;Sequence Question&amp;quot;&quot;/&gt;&lt;property id=&quot;20307&quot; value=&quot;272&quot;/&gt;&lt;property id=&quot;20309&quot; value=&quot;-1&quot;/&gt;&lt;/object&gt;&lt;object type=&quot;3&quot; unique_id=&quot;12142&quot;&gt;&lt;property id=&quot;20148&quot; value=&quot;5&quot;/&gt;&lt;property id=&quot;20300&quot; value=&quot;Slide 3 - &amp;quot;Sequence Question&amp;quot;&quot;/&gt;&lt;property id=&quot;20307&quot; value=&quot;273&quot;/&gt;&lt;property id=&quot;20309&quot; value=&quot;-1&quot;/&gt;&lt;/object&gt;&lt;/object&gt;&lt;object type=&quot;8&quot; unique_id=&quot;10040&quot;&gt;&lt;/object&gt;&lt;object type=&quot;10&quot; unique_id=&quot;10126&quot;&gt;&lt;object type=&quot;11&quot; unique_id=&quot;10127&quot;&gt;&lt;/object&gt;&lt;/object&gt;&lt;object type=&quot;4&quot; unique_id=&quot;10128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0E102A20-7C28-48F4-958C-EA3CFBF7C187}_4.png&quot;/&gt;&lt;left val=&quot;597&quot;/&gt;&lt;top val=&quot;355&quot;/&gt;&lt;width val=&quot;103&quot;/&gt;&lt;height val=&quot;5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1B8F1B00-E4C1-4CB2-A92B-AEE718B568A3}_1.png&quot;/&gt;&lt;left val=&quot;11&quot;/&gt;&lt;top val=&quot;139&quot;/&gt;&lt;width val=&quot;490&quot;/&gt;&lt;height val=&quot;6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98C2EE61-DCD4-431E-99B4-9B6B7E55DC93}_1.png&quot;/&gt;&lt;left val=&quot;17&quot;/&gt;&lt;top val=&quot;205&quot;/&gt;&lt;width val=&quot;484&quot;/&gt;&lt;height val=&quot;9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C3526532-F0B7-42F5-A196-9D58E1B8989B}_1.png&quot;/&gt;&lt;left val=&quot;357&quot;/&gt;&lt;top val=&quot;17&quot;/&gt;&lt;width val=&quot;166&quot;/&gt;&lt;height val=&quot;6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4AD0AF1F-CDB9-49AC-8A71-F63BD4B47F1F}_1.png&quot;/&gt;&lt;left val=&quot;-10&quot;/&gt;&lt;top val=&quot;-72&quot;/&gt;&lt;width val=&quot;120&quot;/&gt;&lt;height val=&quot;8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PASSDATA" val="&lt;object type=&quot;10050&quot; unique_id=&quot;1009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91&quot;&gt;&lt;property id=&quot;10020&quot; value=&quot;2&quot;/&gt;&lt;property id=&quot;10102&quot; value=&quot;1&quot;/&gt;&lt;property id=&quot;10191&quot; value=&quot;-1&quot;/&gt;&lt;/object&gt;"/>
  <p:tag name="MMPROD_ID" val="10088"/>
  <p:tag name="MMPROD_TYPE" val="10012"/>
  <p:tag name="MMPROD_DATA" val="&lt;property id=&quot;10025&quot; value=&quot;300&quot;/&gt;&lt;property id=&quot;10026&quot; value=&quot;10&quot;/&gt;&lt;property id=&quot;10027&quot; value=&quot;Interaction10088&quot;/&gt;&lt;property id=&quot;10070&quot; value=&quot;Sequence&quot;/&gt;&lt;property id=&quot;10089&quot; value=&quot;Correct - Click anywhere or press Control Y to continue&quot;/&gt;&lt;property id=&quot;10090&quot; value=&quot;Incorrect - Click anywhere or press Control Y to continue&quot;/&gt;&lt;property id=&quot;10098&quot; value=&quot;Sequen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0&quot;/&gt;&lt;property id=&quot;10182&quot; value=&quot;1&quot;/&gt;&lt;property id=&quot;10206&quot; value=&quot;0&quot;/&gt;&lt;property id=&quot;10207&quot; value=&quot;0&quot;/&gt;&lt;property id=&quot;10230&quot; value=&quot;0&quot;/&gt;"/>
  <p:tag name="MMPROD_COLLECTIONCONTAINERID" val="20000"/>
  <p:tag name="MMPROD_PARENTID" val="10031"/>
  <p:tag name="MMPROD_PARENTQUESTIONGROUPID" val="-1"/>
  <p:tag name="QUIZCLIPSSOURCE" val="1932448924,\\ad.monash.edu\home\User057\msantoso\Documents\Adobe Presenter-Sequence_pptx\Media.ppcx"/>
  <p:tag name="HTML_SHAPEINFO" val="&lt;SlideThumbPath val=&quot;Slide2.PNG&quot;/&gt;"/>
  <p:tag name="MMPROD_ANSWERCOUNT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DRAGDROP" val="true"/>
  <p:tag name="MMPROD_LASTVALUES" val="&lt;ChangeData&gt;&lt;Left&gt;&lt;![CDATA[94]]&gt;&lt;/Left&gt;&lt;Top&gt;&lt;![CDATA[111.475]]&gt;&lt;/Top&gt;&lt;/ChangeData&gt;"/>
  <p:tag name="MMPROD_ABSOLUTEPOSITIONID" val="10011"/>
  <p:tag name="MMPROD_ID" val="10092"/>
  <p:tag name="MMPROD_TYPE" val="10020"/>
  <p:tag name="MMPROD_DATA" val="&lt;property id=&quot;10045&quot; value=&quot;0&quot;/&gt;&lt;property id=&quot;10077&quot; value=&quot;Monday&quot;/&gt;&lt;property id=&quot;10193&quot; value=&quot;A&quot;/&gt;&lt;property id=&quot;10199&quot; value=&quot;0&quot;/&gt;"/>
  <p:tag name="MMPROD_COLLECTIONCONTAINERID" val="10089"/>
  <p:tag name="MMPROD_PARENTID" val="10088"/>
  <p:tag name="MMPROD_ANSWERLETTER" val="A) "/>
  <p:tag name="HTML_AUTOSHAPE_INFO" val="&lt;ThreeDShapeInfo&gt;&lt;uuid val=&quot;10011&quot;/&gt;&lt;isInvalidForFieldText val=&quot;0&quot;/&gt;&lt;hasMultipleQuizShape val=&quot;1&quot;/&gt;&lt;Image&gt;&lt;filename val=&quot;S:\Library\all-library\learning-objects\Learning Activities\Adobe Presenter\Published Files\data\asimages\{7FA40490-1A21-40B8-8FF3-0C50E71CB188}_2.png&quot;/&gt;&lt;left val=&quot;79&quot;/&gt;&lt;top val=&quot;127&quot;/&gt;&lt;width val=&quot;56&quot;/&gt;&lt;height val=&quot;51&quot;/&gt;&lt;hasText val=&quot;1&quot;/&gt;&lt;/Image&gt;&lt;Image&gt;&lt;filename val=&quot;S:\Library\all-library\learning-objects\Learning Activities\Adobe Presenter\Published Files\data\asimages\{1DF65035-A55D-46DE-9929-7D55AB3FE031}_2.png&quot;/&gt;&lt;left val=&quot;111&quot;/&gt;&lt;top val=&quot;127&quot;/&gt;&lt;width val=&quot;510&quot;/&gt;&lt;height val=&quot;5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DRAGDROP" val="true"/>
  <p:tag name="MMPROD_LASTVALUES" val="&lt;ChangeData&gt;&lt;Left&gt;&lt;![CDATA[94]]&gt;&lt;/Left&gt;&lt;Top&gt;&lt;![CDATA[142.6535]]&gt;&lt;/Top&gt;&lt;/ChangeData&gt;"/>
  <p:tag name="MMPROD_ABSOLUTEPOSITIONID" val="10012"/>
  <p:tag name="MMPROD_ID" val="10093"/>
  <p:tag name="MMPROD_TYPE" val="10020"/>
  <p:tag name="MMPROD_DATA" val="&lt;property id=&quot;10045&quot; value=&quot;1&quot;/&gt;&lt;property id=&quot;10077&quot; value=&quot;Tuesday&quot;/&gt;&lt;property id=&quot;10193&quot; value=&quot;B&quot;/&gt;&lt;property id=&quot;10199&quot; value=&quot;0&quot;/&gt;"/>
  <p:tag name="MMPROD_COLLECTIONCONTAINERID" val="10089"/>
  <p:tag name="MMPROD_PARENTID" val="10088"/>
  <p:tag name="MMPROD_ANSWERLETTER" val="B) "/>
  <p:tag name="HTML_AUTOSHAPE_INFO" val="&lt;ThreeDShapeInfo&gt;&lt;uuid val=&quot;10012&quot;/&gt;&lt;isInvalidForFieldText val=&quot;0&quot;/&gt;&lt;hasMultipleQuizShape val=&quot;1&quot;/&gt;&lt;Image&gt;&lt;filename val=&quot;S:\Library\all-library\learning-objects\Learning Activities\Adobe Presenter\Published Files\data\asimages\{BA48D678-8E04-40A8-8C2C-256433149C92}_2.png&quot;/&gt;&lt;left val=&quot;79&quot;/&gt;&lt;top val=&quot;159&quot;/&gt;&lt;width val=&quot;55&quot;/&gt;&lt;height val=&quot;51&quot;/&gt;&lt;hasText val=&quot;1&quot;/&gt;&lt;/Image&gt;&lt;Image&gt;&lt;filename val=&quot;S:\Library\all-library\learning-objects\Learning Activities\Adobe Presenter\Published Files\data\asimages\{964A3EFD-A32A-4466-B9B2-E56AA38A8D2B}_2.png&quot;/&gt;&lt;left val=&quot;110&quot;/&gt;&lt;top val=&quot;159&quot;/&gt;&lt;width val=&quot;511&quot;/&gt;&lt;height val=&quot;5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DRAGDROP" val="true"/>
  <p:tag name="MMPROD_LASTVALUES" val="&lt;ChangeData&gt;&lt;Left&gt;&lt;![CDATA[94]]&gt;&lt;/Left&gt;&lt;Top&gt;&lt;![CDATA[173.832]]&gt;&lt;/Top&gt;&lt;/ChangeData&gt;"/>
  <p:tag name="MMPROD_ABSOLUTEPOSITIONID" val="10013"/>
  <p:tag name="MMPROD_ID" val="10094"/>
  <p:tag name="MMPROD_TYPE" val="10020"/>
  <p:tag name="MMPROD_DATA" val="&lt;property id=&quot;10045&quot; value=&quot;2&quot;/&gt;&lt;property id=&quot;10077&quot; value=&quot;Wednesday&quot;/&gt;&lt;property id=&quot;10193&quot; value=&quot;C&quot;/&gt;&lt;property id=&quot;10199&quot; value=&quot;0&quot;/&gt;"/>
  <p:tag name="MMPROD_COLLECTIONCONTAINERID" val="10089"/>
  <p:tag name="MMPROD_PARENTID" val="10088"/>
  <p:tag name="MMPROD_ANSWERLETTER" val="C) "/>
  <p:tag name="HTML_AUTOSHAPE_INFO" val="&lt;ThreeDShapeInfo&gt;&lt;uuid val=&quot;10013&quot;/&gt;&lt;isInvalidForFieldText val=&quot;0&quot;/&gt;&lt;hasMultipleQuizShape val=&quot;1&quot;/&gt;&lt;Image&gt;&lt;filename val=&quot;S:\Library\all-library\learning-objects\Learning Activities\Adobe Presenter\Published Files\data\asimages\{1C4392D0-B70B-4730-8213-2AA01C63754A}_2.png&quot;/&gt;&lt;left val=&quot;79&quot;/&gt;&lt;top val=&quot;190&quot;/&gt;&lt;width val=&quot;55&quot;/&gt;&lt;height val=&quot;51&quot;/&gt;&lt;hasText val=&quot;1&quot;/&gt;&lt;/Image&gt;&lt;Image&gt;&lt;filename val=&quot;S:\Library\all-library\learning-objects\Learning Activities\Adobe Presenter\Published Files\data\asimages\{5265E979-D230-4DA6-856E-BBD92C2943FE}_2.png&quot;/&gt;&lt;left val=&quot;110&quot;/&gt;&lt;top val=&quot;190&quot;/&gt;&lt;width val=&quot;511&quot;/&gt;&lt;height val=&quot;5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DRAGDROP" val="true"/>
  <p:tag name="MMPROD_LASTVALUES" val="&lt;ChangeData&gt;&lt;Left&gt;&lt;![CDATA[94]]&gt;&lt;/Left&gt;&lt;Top&gt;&lt;![CDATA[205.0105]]&gt;&lt;/Top&gt;&lt;/ChangeData&gt;"/>
  <p:tag name="MMPROD_ABSOLUTEPOSITIONID" val="10014"/>
  <p:tag name="MMPROD_ID" val="10095"/>
  <p:tag name="MMPROD_TYPE" val="10020"/>
  <p:tag name="MMPROD_DATA" val="&lt;property id=&quot;10045&quot; value=&quot;3&quot;/&gt;&lt;property id=&quot;10077&quot; value=&quot;Thursday&quot;/&gt;&lt;property id=&quot;10193&quot; value=&quot;D&quot;/&gt;&lt;property id=&quot;10199&quot; value=&quot;0&quot;/&gt;"/>
  <p:tag name="MMPROD_COLLECTIONCONTAINERID" val="10089"/>
  <p:tag name="MMPROD_PARENTID" val="10088"/>
  <p:tag name="MMPROD_ANSWERLETTER" val="D) "/>
  <p:tag name="HTML_AUTOSHAPE_INFO" val="&lt;ThreeDShapeInfo&gt;&lt;uuid val=&quot;10014&quot;/&gt;&lt;isInvalidForFieldText val=&quot;0&quot;/&gt;&lt;hasMultipleQuizShape val=&quot;1&quot;/&gt;&lt;Image&gt;&lt;filename val=&quot;S:\Library\all-library\learning-objects\Learning Activities\Adobe Presenter\Published Files\data\asimages\{857EABE2-5F57-4E60-B634-ED8287374239}_2.png&quot;/&gt;&lt;left val=&quot;79&quot;/&gt;&lt;top val=&quot;221&quot;/&gt;&lt;width val=&quot;57&quot;/&gt;&lt;height val=&quot;51&quot;/&gt;&lt;hasText val=&quot;1&quot;/&gt;&lt;/Image&gt;&lt;Image&gt;&lt;filename val=&quot;S:\Library\all-library\learning-objects\Learning Activities\Adobe Presenter\Published Files\data\asimages\{4047BF0E-DD84-411D-850E-ED193C5989C1}_2.png&quot;/&gt;&lt;left val=&quot;112&quot;/&gt;&lt;top val=&quot;221&quot;/&gt;&lt;width val=&quot;509&quot;/&gt;&lt;height val=&quot;51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DRAGDROP" val="true"/>
  <p:tag name="MMPROD_LASTVALUES" val="&lt;ChangeData&gt;&lt;Left&gt;&lt;![CDATA[94]]&gt;&lt;/Left&gt;&lt;Top&gt;&lt;![CDATA[236.1891]]&gt;&lt;/Top&gt;&lt;/ChangeData&gt;"/>
  <p:tag name="MMPROD_ABSOLUTEPOSITIONID" val="10015"/>
  <p:tag name="MMPROD_ID" val="10096"/>
  <p:tag name="MMPROD_TYPE" val="10020"/>
  <p:tag name="MMPROD_DATA" val="&lt;property id=&quot;10045&quot; value=&quot;4&quot;/&gt;&lt;property id=&quot;10077&quot; value=&quot;Friday&quot;/&gt;&lt;property id=&quot;10193&quot; value=&quot;E&quot;/&gt;&lt;property id=&quot;10199&quot; value=&quot;0&quot;/&gt;"/>
  <p:tag name="MMPROD_COLLECTIONCONTAINERID" val="10089"/>
  <p:tag name="MMPROD_PARENTID" val="10088"/>
  <p:tag name="MMPROD_ANSWERLETTER" val="E) "/>
  <p:tag name="HTML_AUTOSHAPE_INFO" val="&lt;ThreeDShapeInfo&gt;&lt;uuid val=&quot;10015&quot;/&gt;&lt;isInvalidForFieldText val=&quot;0&quot;/&gt;&lt;hasMultipleQuizShape val=&quot;1&quot;/&gt;&lt;Image&gt;&lt;filename val=&quot;S:\Library\all-library\learning-objects\Learning Activities\Adobe Presenter\Published Files\data\asimages\{91EDE912-71DD-4045-B5F6-DB605CB4699C}_2.png&quot;/&gt;&lt;left val=&quot;79&quot;/&gt;&lt;top val=&quot;252&quot;/&gt;&lt;width val=&quot;54&quot;/&gt;&lt;height val=&quot;51&quot;/&gt;&lt;hasText val=&quot;1&quot;/&gt;&lt;/Image&gt;&lt;Image&gt;&lt;filename val=&quot;S:\Library\all-library\learning-objects\Learning Activities\Adobe Presenter\Published Files\data\asimages\{2DFE8D42-B396-4715-A742-32AA10C6FF40}_2.png&quot;/&gt;&lt;left val=&quot;109&quot;/&gt;&lt;top val=&quot;252&quot;/&gt;&lt;width val=&quot;512&quot;/&gt;&lt;height val=&quot;51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21&quot;/&gt;&lt;/TableIndex&gt;&lt;/ShapeTextInfo&gt;"/>
  <p:tag name="PRESENTER_SHAPEINFO" val="&lt;ThreeDShapeInfo&gt;&lt;uuid val=&quot;{7367FD11-58A7-40C2-B823-BCE95DCA89F5}&quot;/&gt;&lt;isInvalidForFieldText val=&quot;0&quot;/&gt;&lt;Image&gt;&lt;filename val=&quot;S:\Library\all-library\learning-objects\Learning Activities\Adobe Presenter\Published Files\data\asimages\{7367FD11-58A7-40C2-B823-BCE95DCA89F5}_2.png&quot;/&gt;&lt;left val=&quot;79&quot;/&gt;&lt;top val=&quot;293&quot;/&gt;&lt;width val=&quot;257&quot;/&gt;&lt;height val=&quot;6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10A2EBEA-243E-439E-B1EE-A417DC49F9A4}&quot;/&gt;&lt;isInvalidForFieldText val=&quot;0&quot;/&gt;&lt;Image&gt;&lt;filename val=&quot;S:\Library\all-library\learning-objects\Learning Activities\Adobe Presenter\Published Files\data\asimages\{10A2EBEA-243E-439E-B1EE-A417DC49F9A4}_2.png&quot;/&gt;&lt;left val=&quot;390&quot;/&gt;&lt;top val=&quot;293&quot;/&gt;&lt;width val=&quot;258&quot;/&gt;&lt;height val=&quot;61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1.2]]&gt;&lt;/Left&gt;&lt;Top&gt;&lt;![CDATA[341.6313]]&gt;&lt;/Top&gt;&lt;/ChangeData&gt;"/>
  <p:tag name="HTML_SHAPEINFO" val="&lt;ThreeDShapeInfo&gt;&lt;uuid val=&quot;104&quot;/&gt;&lt;isInvalidForFieldText val=&quot;0&quot;/&gt;&lt;Image&gt;&lt;filename val=&quot;S:\Library\all-library\learning-objects\Learning Activities\Adobe Presenter\Published Files\data\asimages\{12067710-047E-4BF0-93B9-D809D0AE3233}_2.png&quot;/&gt;&lt;left val=&quot;490&quot;/&gt;&lt;top val=&quot;364&quot;/&gt;&lt;width val=&quot;87&quot;/&gt;&lt;height val=&quot;3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84.35]]&gt;&lt;/Left&gt;&lt;Top&gt;&lt;![CDATA[341.6313]]&gt;&lt;/Top&gt;&lt;/ChangeData&gt;"/>
  <p:tag name="HTML_SHAPEINFO" val="&lt;ThreeDShapeInfo&gt;&lt;uuid val=&quot;106&quot;/&gt;&lt;isInvalidForFieldText val=&quot;0&quot;/&gt;&lt;Image&gt;&lt;filename val=&quot;S:\Library\all-library\learning-objects\Learning Activities\Adobe Presenter\Published Files\data\asimages\{A1C3E84F-EEB8-4C28-8740-FAF4F6035CA2}_2.png&quot;/&gt;&lt;left val=&quot;583&quot;/&gt;&lt;top val=&quot;364&quot;/&gt;&lt;width val=&quot;87&quot;/&gt;&lt;height val=&quot;3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Sequence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C0403B93-C36A-4967-99CA-A328D7EBD581}_2.png&quot;/&gt;&lt;left val=&quot;49&quot;/&gt;&lt;top val=&quot;21&quot;/&gt;&lt;width val=&quot;621&quot;/&gt;&lt;height val=&quot;7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221380B3-F6AB-44D7-A5DC-F3F6F4F1A1A9}_2.png&quot;/&gt;&lt;left val=&quot;24&quot;/&gt;&lt;top val=&quot;88&quot;/&gt;&lt;width val=&quot;534&quot;/&gt;&lt;height val=&quot;51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56276BA5-E56A-4DBE-A313-BA78177F4CA2}&quot;/&gt;&lt;isInvalidForFieldText val=&quot;0&quot;/&gt;&lt;Image&gt;&lt;filename val=&quot;S:\Library\all-library\learning-objects\Learning Activities\Adobe Presenter\Published Files\data\asimages\{56276BA5-E56A-4DBE-A313-BA78177F4CA2}_2.png&quot;/&gt;&lt;left val=&quot;390&quot;/&gt;&lt;top val=&quot;191&quot;/&gt;&lt;width val=&quot;257&quot;/&gt;&lt;height val=&quot;4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86.35]]&gt;&lt;/Left&gt;&lt;Top&gt;&lt;![CDATA[367.63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3.2]]&gt;&lt;/Left&gt;&lt;Top&gt;&lt;![CDATA[367.63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E) ]]&gt;&lt;/Text&gt;&lt;FontSize&gt;&lt;![CDATA[24]]&gt;&lt;/FontSize&gt;&lt;Left&gt;&lt;![CDATA[94]]&gt;&lt;/Left&gt;&lt;Top&gt;&lt;![CDATA[271.075]]&gt;&lt;/Top&gt;&lt;/ChangeData&gt;"/>
  <p:tag name="MMPROD_ABSOLUTEPOSITIONID" val="10035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Friday]]&gt;&lt;/Text&gt;&lt;FontSize&gt;&lt;![CDATA[24]]&gt;&lt;/FontSize&gt;&lt;Left&gt;&lt;![CDATA[124]]&gt;&lt;/Left&gt;&lt;Top&gt;&lt;![CDATA[271.075]]&gt;&lt;/Top&gt;&lt;/ChangeData&gt;"/>
  <p:tag name="MMPROD_ABSOLUTEPOSITIONID" val="10025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94]]&gt;&lt;/Left&gt;&lt;Top&gt;&lt;![CDATA[231.175]]&gt;&lt;/Top&gt;&lt;/ChangeData&gt;"/>
  <p:tag name="MMPROD_ABSOLUTEPOSITIONID" val="1003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ursday]]&gt;&lt;/Text&gt;&lt;FontSize&gt;&lt;![CDATA[24]]&gt;&lt;/FontSize&gt;&lt;Left&gt;&lt;![CDATA[127]]&gt;&lt;/Left&gt;&lt;Top&gt;&lt;![CDATA[231.175]]&gt;&lt;/Top&gt;&lt;/ChangeData&gt;"/>
  <p:tag name="MMPROD_ABSOLUTEPOSITIONID" val="1002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94]]&gt;&lt;/Left&gt;&lt;Top&gt;&lt;![CDATA[191.275]]&gt;&lt;/Top&gt;&lt;/ChangeData&gt;"/>
  <p:tag name="MMPROD_ABSOLUTEPOSITIONID" val="1003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Wednesday]]&gt;&lt;/Text&gt;&lt;FontSize&gt;&lt;![CDATA[24]]&gt;&lt;/FontSize&gt;&lt;Left&gt;&lt;![CDATA[125]]&gt;&lt;/Left&gt;&lt;Top&gt;&lt;![CDATA[191.275]]&gt;&lt;/Top&gt;&lt;/ChangeData&gt;"/>
  <p:tag name="MMPROD_ABSOLUTEPOSITIONID" val="10023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94]]&gt;&lt;/Left&gt;&lt;Top&gt;&lt;![CDATA[151.375]]&gt;&lt;/Top&gt;&lt;/ChangeData&gt;"/>
  <p:tag name="MMPROD_ABSOLUTEPOSITIONID" val="1003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uesday]]&gt;&lt;/Text&gt;&lt;FontSize&gt;&lt;![CDATA[24]]&gt;&lt;/FontSize&gt;&lt;Left&gt;&lt;![CDATA[125]]&gt;&lt;/Left&gt;&lt;Top&gt;&lt;![CDATA[151.375]]&gt;&lt;/Top&gt;&lt;/ChangeData&gt;"/>
  <p:tag name="MMPROD_ABSOLUTEPOSITIONID" val="10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94]]&gt;&lt;/Left&gt;&lt;Top&gt;&lt;![CDATA[111.475]]&gt;&lt;/Top&gt;&lt;/ChangeData&gt;"/>
  <p:tag name="MMPROD_ABSOLUTEPOSITIONID" val="1003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onday]]&gt;&lt;/Text&gt;&lt;FontSize&gt;&lt;![CDATA[24]]&gt;&lt;/FontSize&gt;&lt;Left&gt;&lt;![CDATA[126]]&gt;&lt;/Left&gt;&lt;Top&gt;&lt;![CDATA[111.475]]&gt;&lt;/Top&gt;&lt;/ChangeData&gt;"/>
  <p:tag name="MMPROD_ABSOLUTEPOSITIONID" val="10021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31"/>
  <p:tag name="MMPROD_TYPE" val="10007"/>
  <p:tag name="MMPROD_LASTVALUES" val="&lt;ChangeData&gt;&lt;SlideID&gt;&lt;![CDATA[273]]&gt;&lt;/SlideID&gt;&lt;/ChangeData&gt;"/>
  <p:tag name="HTML_SHAPEINFO" val="&lt;SlideThumbPath val=&quot;Slide3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Sequence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3DE16745-57B5-4005-B19D-2E6E00718086}_3.png&quot;/&gt;&lt;left val=&quot;49&quot;/&gt;&lt;top val=&quot;21&quot;/&gt;&lt;width val=&quot;621&quot;/&gt;&lt;height val=&quot;7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EAF8859E-832C-4F25-92EC-29F9CCBD21F5}_3.png&quot;/&gt;&lt;left val=&quot;48&quot;/&gt;&lt;top val=&quot;105&quot;/&gt;&lt;width val=&quot;624&quot;/&gt;&lt;height val=&quot;16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6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A470B7DA-5E54-4E42-A5BF-63B95B094D81}&quot;/&gt;&lt;isInvalidForFieldText val=&quot;0&quot;/&gt;&lt;Image&gt;&lt;filename val=&quot;S:\Library\all-library\learning-objects\Learning Activities\Adobe Presenter\Published Files\data\asimages\{A470B7DA-5E54-4E42-A5BF-63B95B094D81}_3.png&quot;/&gt;&lt;left val=&quot;132&quot;/&gt;&lt;top val=&quot;273&quot;/&gt;&lt;width val=&quot;399&quot;/&gt;&lt;height val=&quot;66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77.2]]&gt;&lt;/Left&gt;&lt;Top&gt;&lt;![CDATA[341.6313]]&gt;&lt;/Top&gt;&lt;/ChangeData&gt;"/>
  <p:tag name="HTML_SHAPEINFO" val="&lt;ThreeDShapeInfo&gt;&lt;uuid val=&quot;9009&quot;/&gt;&lt;isInvalidForFieldText val=&quot;0&quot;/&gt;&lt;Image&gt;&lt;filename val=&quot;S:\Library\all-library\learning-objects\Learning Activities\Adobe Presenter\Published Files\data\asimages\{8F6E262A-BDFC-4D45-8C76-39C7FA6E4746}_3.png&quot;/&gt;&lt;left val=&quot;476&quot;/&gt;&lt;top val=&quot;340&quot;/&gt;&lt;width val=&quot;94&quot;/&gt;&lt;height val=&quot;3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79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AD679810-2BE3-445C-9673-468B72D83DC2}_4.png&quot;/&gt;&lt;left val=&quot;13&quot;/&gt;&lt;top val=&quot;10&quot;/&gt;&lt;width val=&quot;426&quot;/&gt;&lt;height val=&quot;8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86&quot;/&gt;&lt;lineCharCount val=&quot;56&quot;/&gt;&lt;lineCharCount val=&quot;1&quot;/&gt;&lt;lineCharCount val=&quot;85&quot;/&gt;&lt;lineCharCount val=&quot;65&quot;/&gt;&lt;lineCharCount val=&quot;1&quot;/&gt;&lt;lineCharCount val=&quot;84&quot;/&gt;&lt;lineCharCount val=&quot;2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518D68D5-F0D8-4793-9C15-81A7D829841E}_4.png&quot;/&gt;&lt;left val=&quot;25&quot;/&gt;&lt;top val=&quot;88&quot;/&gt;&lt;width val=&quot;672&quot;/&gt;&lt;height val=&quot;20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F452DF65-76AC-4AFD-AC90-43F25B97C2A9}_4.png&quot;/&gt;&lt;left val=&quot;-3&quot;/&gt;&lt;top val=&quot;-47&quot;/&gt;&lt;width val=&quot;130&quot;/&gt;&lt;height val=&quot;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msantoso\AppData\Local\Temp\~Ca990A\data\asimages\{21FDA987-589A-4DDB-B247-F70262435AC6}_2.png&quot;/&gt;&lt;left val=&quot;597&quot;/&gt;&lt;top val=&quot;355&quot;/&gt;&lt;width val=&quot;103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FD48C06F-DCD7-4509-A280-493FDA16039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3E98CBEF-6B1F-4A44-9606-82B042486D24}"/>
    </a:ext>
  </a:extLst>
</a:theme>
</file>

<file path=ppt/theme/theme3.xml><?xml version="1.0" encoding="utf-8"?>
<a:theme xmlns:a="http://schemas.openxmlformats.org/drawingml/2006/main" name="2_Custom Design">
  <a:themeElements>
    <a:clrScheme name="Monash Primary">
      <a:dk1>
        <a:sysClr val="windowText" lastClr="000000"/>
      </a:dk1>
      <a:lt1>
        <a:sysClr val="window" lastClr="FFFFFF"/>
      </a:lt1>
      <a:dk2>
        <a:srgbClr val="006DAE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9689B494-DBB0-466D-8D8F-3D72E9375679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DF87E5F5-EA37-41E1-A004-129BAD44E49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74B017EF-7A9D-46FA-B079-C9940E4ADE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template-pptx -16-9-monash-university</Template>
  <TotalTime>139</TotalTime>
  <Words>194</Words>
  <Application>Microsoft Office PowerPoint</Application>
  <PresentationFormat>On-screen Show (16:9)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Custom Design</vt:lpstr>
      <vt:lpstr>1_Custom Design</vt:lpstr>
      <vt:lpstr>2_Custom Design</vt:lpstr>
      <vt:lpstr>3_Custom Design</vt:lpstr>
      <vt:lpstr>4_Custom Design</vt:lpstr>
      <vt:lpstr>Title</vt:lpstr>
      <vt:lpstr>Sequence Question</vt:lpstr>
      <vt:lpstr>Sequence Question</vt:lpstr>
      <vt:lpstr>Instructions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Santoso</dc:creator>
  <cp:lastModifiedBy>Melissa Santoso</cp:lastModifiedBy>
  <cp:revision>83</cp:revision>
  <dcterms:created xsi:type="dcterms:W3CDTF">2017-06-06T00:49:25Z</dcterms:created>
  <dcterms:modified xsi:type="dcterms:W3CDTF">2017-06-27T04:44:24Z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