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9" r:id="rId5"/>
    <p:sldMasterId id="2147493491" r:id="rId6"/>
    <p:sldMasterId id="2147493503" r:id="rId7"/>
    <p:sldMasterId id="2147493515" r:id="rId8"/>
  </p:sldMasterIdLst>
  <p:sldIdLst>
    <p:sldId id="265" r:id="rId9"/>
    <p:sldId id="270" r:id="rId10"/>
    <p:sldId id="271" r:id="rId11"/>
    <p:sldId id="272" r:id="rId12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301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681">
          <p15:clr>
            <a:srgbClr val="A4A3A4"/>
          </p15:clr>
        </p15:guide>
        <p15:guide id="5" orient="horz" pos="1277">
          <p15:clr>
            <a:srgbClr val="A4A3A4"/>
          </p15:clr>
        </p15:guide>
        <p15:guide id="6" orient="horz" pos="1457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1749">
          <p15:clr>
            <a:srgbClr val="A4A3A4"/>
          </p15:clr>
        </p15:guide>
        <p15:guide id="9" orient="horz" pos="2480">
          <p15:clr>
            <a:srgbClr val="A4A3A4"/>
          </p15:clr>
        </p15:guide>
        <p15:guide id="10" orient="horz" pos="1153">
          <p15:clr>
            <a:srgbClr val="A4A3A4"/>
          </p15:clr>
        </p15:guide>
        <p15:guide id="11" orient="horz" pos="338">
          <p15:clr>
            <a:srgbClr val="A4A3A4"/>
          </p15:clr>
        </p15:guide>
        <p15:guide id="12" orient="horz" pos="200">
          <p15:clr>
            <a:srgbClr val="A4A3A4"/>
          </p15:clr>
        </p15:guide>
        <p15:guide id="13" orient="horz" pos="2013">
          <p15:clr>
            <a:srgbClr val="A4A3A4"/>
          </p15:clr>
        </p15:guide>
        <p15:guide id="14" orient="horz" pos="532">
          <p15:clr>
            <a:srgbClr val="A4A3A4"/>
          </p15:clr>
        </p15:guide>
        <p15:guide id="15" orient="horz" pos="202">
          <p15:clr>
            <a:srgbClr val="A4A3A4"/>
          </p15:clr>
        </p15:guide>
        <p15:guide id="16" pos="235">
          <p15:clr>
            <a:srgbClr val="A4A3A4"/>
          </p15:clr>
        </p15:guide>
        <p15:guide id="17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CCCCC"/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 snapToObjects="1">
      <p:cViewPr varScale="1">
        <p:scale>
          <a:sx n="133" d="100"/>
          <a:sy n="133" d="100"/>
        </p:scale>
        <p:origin x="606" y="126"/>
      </p:cViewPr>
      <p:guideLst>
        <p:guide orient="horz" pos="902"/>
        <p:guide orient="horz" pos="3018"/>
        <p:guide orient="horz" pos="226"/>
        <p:guide orient="horz" pos="681"/>
        <p:guide orient="horz" pos="1277"/>
        <p:guide orient="horz" pos="1457"/>
        <p:guide orient="horz" pos="1575"/>
        <p:guide orient="horz" pos="1749"/>
        <p:guide orient="horz" pos="2480"/>
        <p:guide orient="horz" pos="1153"/>
        <p:guide orient="horz" pos="338"/>
        <p:guide orient="horz" pos="200"/>
        <p:guide orient="horz" pos="2013"/>
        <p:guide orient="horz" pos="532"/>
        <p:guide orient="horz" pos="202"/>
        <p:guide pos="235"/>
        <p:guide pos="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4D7381B-9E71-0E48-AD4B-6C8B2D964A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48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54318" y="131986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290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7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52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3090492" y="13017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61414" y="13017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825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43831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8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2110" y="99982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5374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197172" y="9969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61414" y="9969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00143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74003" y="1885633"/>
            <a:ext cx="3449637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</a:rPr>
            </a:br>
            <a:r>
              <a:rPr lang="en-US" sz="3000" dirty="0" smtClean="0">
                <a:solidFill>
                  <a:srgbClr val="000000"/>
                </a:solidFill>
              </a:rPr>
              <a:t>(30pt Arial Narrow)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887378"/>
            <a:ext cx="4097338" cy="10285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FFFFFF"/>
                </a:solidFill>
              </a:rPr>
              <a:t>SECTION BREAK 1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(30pt Arial Narrow)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4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07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5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6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5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16" r:id="rId2"/>
    <p:sldLayoutId id="2147493517" r:id="rId3"/>
    <p:sldLayoutId id="2147493518" r:id="rId4"/>
    <p:sldLayoutId id="2147493519" r:id="rId5"/>
    <p:sldLayoutId id="214749352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image" Target="../media/image6.emf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Learning </a:t>
            </a:r>
            <a:r>
              <a:rPr lang="en-AU" dirty="0" smtClean="0"/>
              <a:t>activity – True / False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</p:spPr>
        <p:txBody>
          <a:bodyPr>
            <a:noAutofit/>
          </a:bodyPr>
          <a:lstStyle/>
          <a:p>
            <a:r>
              <a:rPr lang="en-AU" dirty="0"/>
              <a:t>Using the Adobe Presenter plugin on PowerPoint</a:t>
            </a:r>
          </a:p>
          <a:p>
            <a:endParaRPr lang="en-AU" dirty="0"/>
          </a:p>
          <a:p>
            <a:r>
              <a:rPr lang="en-AU" dirty="0"/>
              <a:t>Click Preview under the ADOBE PRESENTER tab to see activity.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89280" y="302472"/>
            <a:ext cx="1960068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850" baseline="30000" dirty="0">
                <a:latin typeface="Arial Narrow"/>
                <a:cs typeface="Arial Narrow"/>
              </a:rPr>
              <a:t/>
            </a:r>
            <a:br>
              <a:rPr lang="en-GB" sz="1850" baseline="30000" dirty="0">
                <a:latin typeface="Arial Narrow"/>
                <a:cs typeface="Arial Narrow"/>
              </a:rPr>
            </a:br>
            <a:r>
              <a:rPr lang="en-GB" sz="1850" dirty="0" smtClean="0">
                <a:latin typeface="Arial Narrow"/>
                <a:cs typeface="Arial Narrow"/>
              </a:rPr>
              <a:t>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-623979"/>
            <a:ext cx="1226276" cy="62397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Title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2430" y="1080730"/>
            <a:ext cx="7886700" cy="652789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2800" smtClean="0">
                <a:latin typeface="Calibri" panose="020F0502020204030204" pitchFamily="34" charset="0"/>
              </a:rPr>
              <a:t>Is Monash University a higher education institution?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1022985" y="3490516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Correct - Click anywhere or press Control Y to continue</a:t>
            </a:r>
            <a:endParaRPr lang="en-AU" sz="1600" dirty="0">
              <a:latin typeface="Calibri" panose="020F050202020403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966335" y="3490516"/>
            <a:ext cx="3154679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Incorrect - Click anywhere or press Control Y to continue</a:t>
            </a:r>
            <a:endParaRPr lang="en-AU" sz="1600" dirty="0">
              <a:latin typeface="Calibri" panose="020F050202020403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5"/>
            </p:custDataLst>
          </p:nvPr>
        </p:nvSpPr>
        <p:spPr>
          <a:xfrm>
            <a:off x="2758059" y="4376889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You must answer the question before continuing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6"/>
            </p:custDataLst>
          </p:nvPr>
        </p:nvGrpSpPr>
        <p:grpSpPr>
          <a:xfrm>
            <a:off x="6238240" y="4338717"/>
            <a:ext cx="1094105" cy="293608"/>
            <a:chOff x="6238240" y="4338717"/>
            <a:chExt cx="1094105" cy="293608"/>
          </a:xfrm>
        </p:grpSpPr>
        <p:sp>
          <p:nvSpPr>
            <p:cNvPr id="20" name="mmprod_ButtonShape104"/>
            <p:cNvSpPr/>
            <p:nvPr>
              <p:custDataLst>
                <p:tags r:id="rId18"/>
              </p:custDataLst>
            </p:nvPr>
          </p:nvSpPr>
          <p:spPr>
            <a:xfrm>
              <a:off x="6238240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19"/>
              </p:custDataLst>
            </p:nvPr>
          </p:nvSpPr>
          <p:spPr>
            <a:xfrm>
              <a:off x="6263640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dirty="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Submit</a:t>
              </a:r>
              <a:endParaRPr lang="en-AU" sz="1400" dirty="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7"/>
            </p:custDataLst>
          </p:nvPr>
        </p:nvGrpSpPr>
        <p:grpSpPr>
          <a:xfrm>
            <a:off x="7421245" y="4338717"/>
            <a:ext cx="1094105" cy="293608"/>
            <a:chOff x="7421245" y="4338717"/>
            <a:chExt cx="1094105" cy="293608"/>
          </a:xfrm>
        </p:grpSpPr>
        <p:sp>
          <p:nvSpPr>
            <p:cNvPr id="23" name="mmprod_ButtonShape106"/>
            <p:cNvSpPr/>
            <p:nvPr>
              <p:custDataLst>
                <p:tags r:id="rId16"/>
              </p:custDataLst>
            </p:nvPr>
          </p:nvSpPr>
          <p:spPr>
            <a:xfrm>
              <a:off x="7421245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446645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dirty="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Clear</a:t>
              </a:r>
              <a:endParaRPr lang="en-AU" sz="1400" dirty="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mmprod_answer10020"/>
          <p:cNvGrpSpPr/>
          <p:nvPr>
            <p:custDataLst>
              <p:tags r:id="rId8"/>
            </p:custDataLst>
          </p:nvPr>
        </p:nvGrpSpPr>
        <p:grpSpPr>
          <a:xfrm>
            <a:off x="958980" y="1932032"/>
            <a:ext cx="5224326" cy="670560"/>
            <a:chOff x="965200" y="2037772"/>
            <a:chExt cx="5224326" cy="670560"/>
          </a:xfrm>
        </p:grpSpPr>
        <p:sp>
          <p:nvSpPr>
            <p:cNvPr id="4" name="mmprod_s2_1041"/>
            <p:cNvSpPr txBox="1"/>
            <p:nvPr>
              <p:custDataLst>
                <p:tags r:id="rId13"/>
              </p:custDataLst>
            </p:nvPr>
          </p:nvSpPr>
          <p:spPr>
            <a:xfrm>
              <a:off x="1498600" y="2037772"/>
              <a:ext cx="747713" cy="6705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AU" sz="2400" dirty="0" smtClean="0">
                  <a:latin typeface="Calibri" panose="020F0502020204030204" pitchFamily="34" charset="0"/>
                </a:rPr>
                <a:t>A) </a:t>
              </a:r>
              <a:endParaRPr lang="en-AU" sz="2400" dirty="0">
                <a:latin typeface="Calibri" panose="020F050202020403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4"/>
              </p:custDataLst>
            </p:nvPr>
          </p:nvSpPr>
          <p:spPr>
            <a:xfrm>
              <a:off x="1812471" y="2037772"/>
              <a:ext cx="4377055" cy="6705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True</a:t>
              </a:r>
              <a:endParaRPr lang="en-AU" sz="2400" dirty="0">
                <a:latin typeface="Calibri" panose="020F0502020204030204" pitchFamily="34" charset="0"/>
              </a:endParaRPr>
            </a:p>
          </p:txBody>
        </p:sp>
        <p:pic>
          <p:nvPicPr>
            <p:cNvPr id="30" name="mmprod_answer_input1002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0" y="2270791"/>
              <a:ext cx="205646" cy="204522"/>
            </a:xfrm>
            <a:prstGeom prst="rect">
              <a:avLst/>
            </a:prstGeom>
          </p:spPr>
        </p:pic>
      </p:grpSp>
      <p:grpSp>
        <p:nvGrpSpPr>
          <p:cNvPr id="33" name="mmprod_answer10022"/>
          <p:cNvGrpSpPr/>
          <p:nvPr>
            <p:custDataLst>
              <p:tags r:id="rId9"/>
            </p:custDataLst>
          </p:nvPr>
        </p:nvGrpSpPr>
        <p:grpSpPr>
          <a:xfrm>
            <a:off x="958980" y="2585764"/>
            <a:ext cx="5251540" cy="670560"/>
            <a:chOff x="965200" y="2834564"/>
            <a:chExt cx="5251540" cy="670560"/>
          </a:xfrm>
        </p:grpSpPr>
        <p:sp>
          <p:nvSpPr>
            <p:cNvPr id="9" name="mmprod_s2_1042"/>
            <p:cNvSpPr txBox="1"/>
            <p:nvPr>
              <p:custDataLst>
                <p:tags r:id="rId10"/>
              </p:custDataLst>
            </p:nvPr>
          </p:nvSpPr>
          <p:spPr>
            <a:xfrm>
              <a:off x="1498600" y="2848986"/>
              <a:ext cx="727075" cy="65613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AU" sz="2400" dirty="0" smtClean="0">
                  <a:latin typeface="Calibri" panose="020F0502020204030204" pitchFamily="34" charset="0"/>
                </a:rPr>
                <a:t>B) </a:t>
              </a:r>
              <a:endParaRPr lang="en-AU" sz="2400" dirty="0">
                <a:latin typeface="Calibri" panose="020F050202020403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1"/>
              </p:custDataLst>
            </p:nvPr>
          </p:nvSpPr>
          <p:spPr>
            <a:xfrm>
              <a:off x="1814285" y="2834564"/>
              <a:ext cx="4402455" cy="65613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AU" sz="2400" smtClean="0">
                  <a:latin typeface="Calibri" panose="020F0502020204030204" pitchFamily="34" charset="0"/>
                </a:rPr>
                <a:t>False</a:t>
              </a:r>
              <a:endParaRPr lang="en-AU" sz="2400" dirty="0">
                <a:latin typeface="Calibri" panose="020F0502020204030204" pitchFamily="34" charset="0"/>
              </a:endParaRPr>
            </a:p>
          </p:txBody>
        </p:sp>
        <p:pic>
          <p:nvPicPr>
            <p:cNvPr id="32" name="mmprod_answer_input1002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0" y="3076993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5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AU" dirty="0" smtClean="0">
                <a:latin typeface="Calibri" panose="020F0502020204030204" pitchFamily="34" charset="0"/>
              </a:rPr>
              <a:t>True/False Quiz</a:t>
            </a:r>
            <a:endParaRPr lang="en-AU" dirty="0">
              <a:latin typeface="Calibri" panose="020F050202020403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40022623"/>
              </p:ext>
            </p:extLst>
          </p:nvPr>
        </p:nvGraphicFramePr>
        <p:xfrm>
          <a:off x="628650" y="1370014"/>
          <a:ext cx="7886700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/>
                <a:gridCol w="5520690"/>
              </a:tblGrid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dirty="0" smtClean="0">
                          <a:latin typeface="Calibri" panose="020F0502020204030204" pitchFamily="34" charset="0"/>
                        </a:rPr>
                        <a:t>Your Score</a:t>
                      </a:r>
                      <a:endParaRPr lang="en-AU" sz="19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{score}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dirty="0" smtClean="0">
                          <a:latin typeface="Calibri" panose="020F0502020204030204" pitchFamily="34" charset="0"/>
                        </a:rPr>
                        <a:t>Max Score</a:t>
                      </a:r>
                      <a:endParaRPr lang="en-AU" sz="19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{max-score}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93404">
                <a:tc>
                  <a:txBody>
                    <a:bodyPr/>
                    <a:lstStyle/>
                    <a:p>
                      <a:pPr algn="r"/>
                      <a:r>
                        <a:rPr lang="en-AU" sz="1900" b="1" dirty="0" smtClean="0">
                          <a:latin typeface="Calibri" panose="020F0502020204030204" pitchFamily="34" charset="0"/>
                        </a:rPr>
                        <a:t>Number of Quiz Attempts</a:t>
                      </a:r>
                      <a:endParaRPr lang="en-AU" sz="19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{total-attempts}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811655" y="3490516"/>
            <a:ext cx="4732020" cy="734021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Question Feedback/Review Information Will Appear Here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060440" y="4338717"/>
            <a:ext cx="1183005" cy="293608"/>
            <a:chOff x="6060440" y="4338717"/>
            <a:chExt cx="1183005" cy="293608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060440" y="4338717"/>
              <a:ext cx="11830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085840" y="4364117"/>
              <a:ext cx="11322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dirty="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Continue</a:t>
              </a:r>
              <a:endParaRPr lang="en-AU" sz="1400" dirty="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</p:spPr>
        <p:txBody>
          <a:bodyPr/>
          <a:lstStyle/>
          <a:p>
            <a:r>
              <a:rPr lang="en-US" dirty="0" smtClean="0"/>
              <a:t>Learning Activity – True/False Question</a:t>
            </a:r>
          </a:p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69558" y="1152533"/>
            <a:ext cx="8480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 change the settings of this quiz, click on ‘Manage’ under the ADOBE PRESENTER tab. Select the quiz you wish to customise and click ‘Edit’.</a:t>
            </a:r>
          </a:p>
          <a:p>
            <a:endParaRPr lang="en-AU" dirty="0"/>
          </a:p>
          <a:p>
            <a:r>
              <a:rPr lang="en-AU" dirty="0"/>
              <a:t>To change the settings of this question, click on ‘Manage’ under the ADOBE PRESENTER tab. Select the question you wish to customise and click ‘Edit’.</a:t>
            </a:r>
          </a:p>
          <a:p>
            <a:endParaRPr lang="en-AU" dirty="0"/>
          </a:p>
          <a:p>
            <a:r>
              <a:rPr lang="en-AU" dirty="0" smtClean="0"/>
              <a:t>To customise the look of the message boxes, click on the box you wish to change and click the FORMAT tab.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-578802"/>
            <a:ext cx="1740081" cy="57880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Arial Narrow" panose="020B0606020202030204" pitchFamily="34" charset="0"/>
              </a:rPr>
              <a:t>Instructions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29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4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True/False 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0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Sample ppt using presenter&quot;/&gt;&lt;property id=&quot;20148&quot; value=&quot;5&quot;/&gt;&lt;property id=&quot;20184&quot; value=&quot;7&quot;/&gt;&lt;property id=&quot;20224&quot; value=&quot;S:\Library\all-library\learning-objects\Learning Activities\Adobe Presenter\Published Files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object type=&quot;2&quot; unique_id=&quot;10026&quot;&gt;&lt;object type=&quot;3&quot; unique_id=&quot;10027&quot;&gt;&lt;property id=&quot;20148&quot; value=&quot;5&quot;/&gt;&lt;property id=&quot;20300&quot; value=&quot;Slide 1 - &amp;quot;Title&amp;quot;&quot;/&gt;&lt;property id=&quot;20307&quot; value=&quot;265&quot;/&gt;&lt;property id=&quot;20309&quot; value=&quot;-1&quot;/&gt;&lt;/object&gt;&lt;object type=&quot;3&quot; unique_id=&quot;11081&quot;&gt;&lt;property id=&quot;20148&quot; value=&quot;5&quot;/&gt;&lt;property id=&quot;20300&quot; value=&quot;Slide 2 - &amp;quot;Is Monash University a higher education institution?&amp;quot;&quot;/&gt;&lt;property id=&quot;20307&quot; value=&quot;270&quot;/&gt;&lt;property id=&quot;20309&quot; value=&quot;-1&quot;/&gt;&lt;/object&gt;&lt;object type=&quot;3&quot; unique_id=&quot;11082&quot;&gt;&lt;property id=&quot;20148&quot; value=&quot;5&quot;/&gt;&lt;property id=&quot;20300&quot; value=&quot;Slide 3 - &amp;quot;True/False Quiz&amp;quot;&quot;/&gt;&lt;property id=&quot;20307&quot; value=&quot;271&quot;/&gt;&lt;property id=&quot;20309&quot; value=&quot;-1&quot;/&gt;&lt;/object&gt;&lt;object type=&quot;3&quot; unique_id=&quot;11333&quot;&gt;&lt;property id=&quot;20148&quot; value=&quot;5&quot;/&gt;&lt;property id=&quot;20300&quot; value=&quot;Slide 4 - &amp;quot;Instructions&amp;quot;&quot;/&gt;&lt;property id=&quot;20307&quot; value=&quot;272&quot;/&gt;&lt;property id=&quot;20309&quot; value=&quot;-1&quot;/&gt;&lt;/object&gt;&lt;/object&gt;&lt;object type=&quot;8&quot; unique_id=&quot;10040&quot;&gt;&lt;/object&gt;&lt;object type=&quot;10&quot; unique_id=&quot;10126&quot;&gt;&lt;object type=&quot;11&quot; unique_id=&quot;10127&quot;&gt;&lt;/object&gt;&lt;/object&gt;&lt;object type=&quot;4&quot; unique_id=&quot;10128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2D80246D-033E-4A0B-A081-EA2061506DC8}_1.png&quot;/&gt;&lt;left val=&quot;11&quot;/&gt;&lt;top val=&quot;139&quot;/&gt;&lt;width val=&quot;490&quot;/&gt;&lt;height val=&quot;6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47730043-83C7-4BAE-9DFC-0D577FFCCB88}_1.png&quot;/&gt;&lt;left val=&quot;17&quot;/&gt;&lt;top val=&quot;205&quot;/&gt;&lt;width val=&quot;484&quot;/&gt;&lt;height val=&quot;9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1E6F5434-EC3F-4AAE-B7D1-90071257A198}_1.png&quot;/&gt;&lt;left val=&quot;357&quot;/&gt;&lt;top val=&quot;17&quot;/&gt;&lt;width val=&quot;166&quot;/&gt;&lt;height val=&quot;6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E1606853-6EB2-43CB-9DFC-721C9F0A90D5}_1.png&quot;/&gt;&lt;left val=&quot;-11&quot;/&gt;&lt;top val=&quot;-61&quot;/&gt;&lt;width val=&quot;120&quot;/&gt;&lt;height val=&quot;8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0]]&gt;&lt;/SlideID&gt;&lt;/ChangeData&gt;"/>
  <p:tag name="MMPROD_PASSDATA" val="&lt;object type=&quot;10050&quot; unique_id=&quot;1001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19&quot;&gt;&lt;property id=&quot;10020&quot; value=&quot;2&quot;/&gt;&lt;property id=&quot;10102&quot; value=&quot;1&quot;/&gt;&lt;property id=&quot;10191&quot; value=&quot;-1&quot;/&gt;&lt;/object&gt;"/>
  <p:tag name="MMPROD_ID" val="10016"/>
  <p:tag name="MMPROD_TYPE" val="10055"/>
  <p:tag name="MMPROD_DATA" val="&lt;property id=&quot;10026&quot; value=&quot;10&quot;/&gt;&lt;property id=&quot;10027&quot; value=&quot;Interaction1001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79399656,\\ad.monash.edu\home\User057\msantoso\Documents\Sample ppt using presenter_pptx\Media.ppcx"/>
  <p:tag name="HTML_SHAPEINFO" val="&lt;SlideThumbPath val=&quot;Slide2.PNG&quot;/&gt;"/>
  <p:tag name="MMPROD_ANSWERCOUN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6"/>
  <p:tag name="MMPROD_ABSOLUTEPOSITIONID" val="100"/>
  <p:tag name="MMPROD_LASTVALUES" val="&lt;ChangeData&gt;&lt;Text&gt;&lt;![CDATA[Is Monash University a higher education institution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09529F01-07A4-469F-ADF4-227C9D221EE1}_2.png&quot;/&gt;&lt;left val=&quot;31&quot;/&gt;&lt;top val=&quot;84&quot;/&gt;&lt;width val=&quot;638&quot;/&gt;&lt;height val=&quot;6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21&quot;/&gt;&lt;/TableIndex&gt;&lt;/ShapeTextInfo&gt;"/>
  <p:tag name="PRESENTER_SHAPEINFO" val="&lt;ThreeDShapeInfo&gt;&lt;uuid val=&quot;{98944B4C-0A00-4185-B3EA-583E1681D157}&quot;/&gt;&lt;isInvalidForFieldText val=&quot;0&quot;/&gt;&lt;Image&gt;&lt;filename val=&quot;S:\Library\all-library\learning-objects\Learning Activities\Adobe Presenter\Published Files\data\asimages\{98944B4C-0A00-4185-B3EA-583E1681D157}_2.png&quot;/&gt;&lt;left val=&quot;79&quot;/&gt;&lt;top val=&quot;269&quot;/&gt;&lt;width val=&quot;257&quot;/&gt;&lt;height val=&quot;6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1A0FB008-A733-4862-AAC2-16DD6202104E}&quot;/&gt;&lt;isInvalidForFieldText val=&quot;0&quot;/&gt;&lt;Image&gt;&lt;filename val=&quot;S:\Library\all-library\learning-objects\Learning Activities\Adobe Presenter\Published Files\data\asimages\{1A0FB008-A733-4862-AAC2-16DD6202104E}_2.png&quot;/&gt;&lt;left val=&quot;390&quot;/&gt;&lt;top val=&quot;269&quot;/&gt;&lt;width val=&quot;258&quot;/&gt;&lt;height val=&quot;6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5E42660F-2A93-4AEB-AA6A-8C9BADCDADB5}&quot;/&gt;&lt;isInvalidForFieldText val=&quot;0&quot;/&gt;&lt;Image&gt;&lt;filename val=&quot;S:\Library\all-library\learning-objects\Learning Activities\Adobe Presenter\Published Files\data\asimages\{5E42660F-2A93-4AEB-AA6A-8C9BADCDADB5}_2.png&quot;/&gt;&lt;left val=&quot;210&quot;/&gt;&lt;top val=&quot;339&quot;/&gt;&lt;width val=&quot;273&quot;/&gt;&lt;height val=&quot;6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1.2]]&gt;&lt;/Left&gt;&lt;Top&gt;&lt;![CDATA[341.6313]]&gt;&lt;/Top&gt;&lt;/ChangeData&gt;"/>
  <p:tag name="HTML_SHAPEINFO" val="&lt;ThreeDShapeInfo&gt;&lt;uuid val=&quot;104&quot;/&gt;&lt;isInvalidForFieldText val=&quot;0&quot;/&gt;&lt;Image&gt;&lt;filename val=&quot;S:\Library\all-library\learning-objects\Learning Activities\Adobe Presenter\Published Files\data\asimages\{A3277674-0A05-4529-B823-B10FEABD5A16}_2.png&quot;/&gt;&lt;left val=&quot;490&quot;/&gt;&lt;top val=&quot;340&quot;/&gt;&lt;width val=&quot;87&quot;/&gt;&lt;height val=&quot;3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84.35]]&gt;&lt;/Left&gt;&lt;Top&gt;&lt;![CDATA[341.6313]]&gt;&lt;/Top&gt;&lt;/ChangeData&gt;"/>
  <p:tag name="HTML_SHAPEINFO" val="&lt;ThreeDShapeInfo&gt;&lt;uuid val=&quot;106&quot;/&gt;&lt;isInvalidForFieldText val=&quot;0&quot;/&gt;&lt;Image&gt;&lt;filename val=&quot;S:\Library\all-library\learning-objects\Learning Activities\Adobe Presenter\Published Files\data\asimages\{1A0DD1A2-67D3-45B3-A39E-A4F9B17F025F}_2.png&quot;/&gt;&lt;left val=&quot;583&quot;/&gt;&lt;top val=&quot;340&quot;/&gt;&lt;width val=&quot;87&quot;/&gt;&lt;height val=&quot;30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6]]&gt;&lt;/Left&gt;&lt;Top&gt;&lt;![CDATA[160.4545]]&gt;&lt;/Top&gt;&lt;/ChangeData&gt;"/>
  <p:tag name="MMPROD_ID" val="10020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S:\Library\all-library\learning-objects\Learning Activities\Adobe Presenter\Published Files\data\asimages\{658C52A6-49EC-40C6-B85A-415A16E9C0C9}_2.png&quot;/&gt;&lt;left val=&quot;102&quot;/&gt;&lt;top val=&quot;151&quot;/&gt;&lt;width val=&quot;74&quot;/&gt;&lt;height val=&quot;56&quot;/&gt;&lt;hasText val=&quot;1&quot;/&gt;&lt;/Image&gt;&lt;Image&gt;&lt;filename val=&quot;S:\Library\all-library\learning-objects\Learning Activities\Adobe Presenter\Published Files\data\asimages\{D1D9A540-6F3E-4E7C-905C-E428C1BC6852}_2.png&quot;/&gt;&lt;left val=&quot;127&quot;/&gt;&lt;top val=&quot;151&quot;/&gt;&lt;width val=&quot;360&quot;/&gt;&lt;height val=&quot;5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6]]&gt;&lt;/Left&gt;&lt;Top&gt;&lt;![CDATA[223.194]]&gt;&lt;/Top&gt;&lt;/ChangeData&gt;"/>
  <p:tag name="MMPROD_ID" val="100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S:\Library\all-library\learning-objects\Learning Activities\Adobe Presenter\Published Files\data\asimages\{6FAF6DD6-15E7-48CB-84D6-32BF4F87D720}_2.png&quot;/&gt;&lt;left val=&quot;102&quot;/&gt;&lt;top val=&quot;204&quot;/&gt;&lt;width val=&quot;72&quot;/&gt;&lt;height val=&quot;55&quot;/&gt;&lt;hasText val=&quot;1&quot;/&gt;&lt;/Image&gt;&lt;Image&gt;&lt;filename val=&quot;S:\Library\all-library\learning-objects\Learning Activities\Adobe Presenter\Published Files\data\asimages\{368EAE3F-2BD0-4FD9-83F7-8BCD7741AA15}_2.png&quot;/&gt;&lt;left val=&quot;127&quot;/&gt;&lt;top val=&quot;203&quot;/&gt;&lt;width val=&quot;362&quot;/&gt;&lt;height val=&quot;5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44]]&gt;&lt;/FontSize&gt;&lt;Left&gt;&lt;![CDATA[118]]&gt;&lt;/Left&gt;&lt;Top&gt;&lt;![CDATA[175.37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False]]&gt;&lt;/Text&gt;&lt;FontSize&gt;&lt;![CDATA[44]]&gt;&lt;/FontSize&gt;&lt;Left&gt;&lt;![CDATA[175]]&gt;&lt;/Left&gt;&lt;Top&gt;&lt;![CDATA[175.37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44]]&gt;&lt;/FontSize&gt;&lt;Left&gt;&lt;![CDATA[118]]&gt;&lt;/Left&gt;&lt;Top&gt;&lt;![CDATA[111.47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ue]]&gt;&lt;/Text&gt;&lt;FontSize&gt;&lt;![CDATA[44]]&gt;&lt;/FontSize&gt;&lt;Left&gt;&lt;![CDATA[177]]&gt;&lt;/Left&gt;&lt;Top&gt;&lt;![CDATA[111.47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86.35]]&gt;&lt;/Left&gt;&lt;Top&gt;&lt;![CDATA[343.63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3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04"/>
  <p:tag name="MMPROD_TYPE" val="10007"/>
  <p:tag name="MMPROD_LASTVALUES" val="&lt;ChangeData&gt;&lt;SlideID&gt;&lt;![CDATA[271]]&gt;&lt;/SlideID&gt;&lt;/ChangeData&gt;"/>
  <p:tag name="HTML_SHAPEINFO" val="&lt;SlideThumbPath val=&quot;Slide3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True/False Quiz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B045E68C-B083-414F-8890-DEEAE8CE49EA}_3.png&quot;/&gt;&lt;left val=&quot;49&quot;/&gt;&lt;top val=&quot;20&quot;/&gt;&lt;width val=&quot;621&quot;/&gt;&lt;height val=&quot;9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5FD5EE5E-D570-4AC5-B30C-FE90906DAF40}_3.png&quot;/&gt;&lt;left val=&quot;48&quot;/&gt;&lt;top val=&quot;105&quot;/&gt;&lt;width val=&quot;624&quot;/&gt;&lt;height val=&quot;16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6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8A1F1F16-1350-4EEC-8647-5461D5755C06}&quot;/&gt;&lt;isInvalidForFieldText val=&quot;0&quot;/&gt;&lt;Image&gt;&lt;filename val=&quot;S:\Library\all-library\learning-objects\Learning Activities\Adobe Presenter\Published Files\data\asimages\{8A1F1F16-1350-4EEC-8647-5461D5755C06}_3.png&quot;/&gt;&lt;left val=&quot;132&quot;/&gt;&lt;top val=&quot;273&quot;/&gt;&lt;width val=&quot;399&quot;/&gt;&lt;height val=&quot;6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77.2]]&gt;&lt;/Left&gt;&lt;Top&gt;&lt;![CDATA[341.6313]]&gt;&lt;/Top&gt;&lt;/ChangeData&gt;"/>
  <p:tag name="HTML_SHAPEINFO" val="&lt;ThreeDShapeInfo&gt;&lt;uuid val=&quot;9009&quot;/&gt;&lt;isInvalidForFieldText val=&quot;0&quot;/&gt;&lt;Image&gt;&lt;filename val=&quot;S:\Library\all-library\learning-objects\Learning Activities\Adobe Presenter\Published Files\data\asimages\{8DB974D5-1B4D-4382-BC77-58B521291EFD}_3.png&quot;/&gt;&lt;left val=&quot;476&quot;/&gt;&lt;top val=&quot;340&quot;/&gt;&lt;width val=&quot;94&quot;/&gt;&lt;height val=&quot;3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79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A45911C5-328A-4BE5-A506-E974DB48D383}_4.png&quot;/&gt;&lt;left val=&quot;13&quot;/&gt;&lt;top val=&quot;10&quot;/&gt;&lt;width val=&quot;426&quot;/&gt;&lt;height val=&quot;8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86&quot;/&gt;&lt;lineCharCount val=&quot;56&quot;/&gt;&lt;lineCharCount val=&quot;1&quot;/&gt;&lt;lineCharCount val=&quot;85&quot;/&gt;&lt;lineCharCount val=&quot;65&quot;/&gt;&lt;lineCharCount val=&quot;1&quot;/&gt;&lt;lineCharCount val=&quot;84&quot;/&gt;&lt;lineCharCount val=&quot;21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0205CA6E-97E3-4C55-8BEB-1A0800F6505D}_4.png&quot;/&gt;&lt;left val=&quot;16&quot;/&gt;&lt;top val=&quot;88&quot;/&gt;&lt;width val=&quot;672&quot;/&gt;&lt;height val=&quot;190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99DB4AD1-F245-493D-A0BF-60CB80FE5F9C}_4.png&quot;/&gt;&lt;left val=&quot;0&quot;/&gt;&lt;top val=&quot;-46&quot;/&gt;&lt;width val=&quot;138&quot;/&gt;&lt;height val=&quot;5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10E5C3E3-CC81-47AC-BE60-59BD0A46AC0C}_4.png&quot;/&gt;&lt;left val=&quot;597&quot;/&gt;&lt;top val=&quot;355&quot;/&gt;&lt;width val=&quot;103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FD48C06F-DCD7-4509-A280-493FDA16039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3E98CBEF-6B1F-4A44-9606-82B042486D24}"/>
    </a:ext>
  </a:extLst>
</a:theme>
</file>

<file path=ppt/theme/theme3.xml><?xml version="1.0" encoding="utf-8"?>
<a:theme xmlns:a="http://schemas.openxmlformats.org/drawingml/2006/main" name="2_Custom Design">
  <a:themeElements>
    <a:clrScheme name="Monash Primary">
      <a:dk1>
        <a:sysClr val="windowText" lastClr="000000"/>
      </a:dk1>
      <a:lt1>
        <a:sysClr val="window" lastClr="FFFFFF"/>
      </a:lt1>
      <a:dk2>
        <a:srgbClr val="006DAE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9689B494-DBB0-466D-8D8F-3D72E9375679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DF87E5F5-EA37-41E1-A004-129BAD44E49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74B017EF-7A9D-46FA-B079-C9940E4ADEA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/field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template-pptx -16-9-monash-university</Template>
  <TotalTime>75</TotalTime>
  <Words>188</Words>
  <Application>Microsoft Office PowerPoint</Application>
  <PresentationFormat>On-screen Show (16:9)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Custom Design</vt:lpstr>
      <vt:lpstr>1_Custom Design</vt:lpstr>
      <vt:lpstr>2_Custom Design</vt:lpstr>
      <vt:lpstr>3_Custom Design</vt:lpstr>
      <vt:lpstr>4_Custom Design</vt:lpstr>
      <vt:lpstr>Title</vt:lpstr>
      <vt:lpstr>Is Monash University a higher education institution?</vt:lpstr>
      <vt:lpstr>True/False Quiz</vt:lpstr>
      <vt:lpstr>Instructions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Santoso</dc:creator>
  <cp:lastModifiedBy>Melissa Santoso</cp:lastModifiedBy>
  <cp:revision>44</cp:revision>
  <dcterms:created xsi:type="dcterms:W3CDTF">2017-06-06T00:49:25Z</dcterms:created>
  <dcterms:modified xsi:type="dcterms:W3CDTF">2017-06-27T04:08:36Z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