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9" r:id="rId5"/>
    <p:sldMasterId id="2147493491" r:id="rId6"/>
    <p:sldMasterId id="2147493503" r:id="rId7"/>
    <p:sldMasterId id="2147493515" r:id="rId8"/>
  </p:sldMasterIdLst>
  <p:notesMasterIdLst>
    <p:notesMasterId r:id="rId13"/>
  </p:notesMasterIdLst>
  <p:sldIdLst>
    <p:sldId id="265" r:id="rId9"/>
    <p:sldId id="275" r:id="rId10"/>
    <p:sldId id="273" r:id="rId11"/>
    <p:sldId id="271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">
          <p15:clr>
            <a:srgbClr val="A4A3A4"/>
          </p15:clr>
        </p15:guide>
        <p15:guide id="2" orient="horz" pos="3018">
          <p15:clr>
            <a:srgbClr val="A4A3A4"/>
          </p15:clr>
        </p15:guide>
        <p15:guide id="3" orient="horz" pos="226">
          <p15:clr>
            <a:srgbClr val="A4A3A4"/>
          </p15:clr>
        </p15:guide>
        <p15:guide id="4" orient="horz" pos="681">
          <p15:clr>
            <a:srgbClr val="A4A3A4"/>
          </p15:clr>
        </p15:guide>
        <p15:guide id="5" orient="horz" pos="1277">
          <p15:clr>
            <a:srgbClr val="A4A3A4"/>
          </p15:clr>
        </p15:guide>
        <p15:guide id="6" orient="horz" pos="1457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1749">
          <p15:clr>
            <a:srgbClr val="A4A3A4"/>
          </p15:clr>
        </p15:guide>
        <p15:guide id="9" orient="horz" pos="2480">
          <p15:clr>
            <a:srgbClr val="A4A3A4"/>
          </p15:clr>
        </p15:guide>
        <p15:guide id="10" orient="horz" pos="1153">
          <p15:clr>
            <a:srgbClr val="A4A3A4"/>
          </p15:clr>
        </p15:guide>
        <p15:guide id="11" orient="horz" pos="338">
          <p15:clr>
            <a:srgbClr val="A4A3A4"/>
          </p15:clr>
        </p15:guide>
        <p15:guide id="12" orient="horz" pos="200">
          <p15:clr>
            <a:srgbClr val="A4A3A4"/>
          </p15:clr>
        </p15:guide>
        <p15:guide id="13" orient="horz" pos="2013">
          <p15:clr>
            <a:srgbClr val="A4A3A4"/>
          </p15:clr>
        </p15:guide>
        <p15:guide id="14" orient="horz" pos="532">
          <p15:clr>
            <a:srgbClr val="A4A3A4"/>
          </p15:clr>
        </p15:guide>
        <p15:guide id="15" orient="horz" pos="202">
          <p15:clr>
            <a:srgbClr val="A4A3A4"/>
          </p15:clr>
        </p15:guide>
        <p15:guide id="16" pos="235">
          <p15:clr>
            <a:srgbClr val="A4A3A4"/>
          </p15:clr>
        </p15:guide>
        <p15:guide id="17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CCCCC"/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 snapToObjects="1">
      <p:cViewPr varScale="1">
        <p:scale>
          <a:sx n="133" d="100"/>
          <a:sy n="133" d="100"/>
        </p:scale>
        <p:origin x="606" y="126"/>
      </p:cViewPr>
      <p:guideLst>
        <p:guide orient="horz" pos="902"/>
        <p:guide orient="horz" pos="3018"/>
        <p:guide orient="horz" pos="226"/>
        <p:guide orient="horz" pos="681"/>
        <p:guide orient="horz" pos="1277"/>
        <p:guide orient="horz" pos="1457"/>
        <p:guide orient="horz" pos="1575"/>
        <p:guide orient="horz" pos="1749"/>
        <p:guide orient="horz" pos="2480"/>
        <p:guide orient="horz" pos="1153"/>
        <p:guide orient="horz" pos="338"/>
        <p:guide orient="horz" pos="200"/>
        <p:guide orient="horz" pos="2013"/>
        <p:guide orient="horz" pos="532"/>
        <p:guide orient="horz" pos="202"/>
        <p:guide pos="235"/>
        <p:guide pos="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C5BC-B69B-4F21-A0DE-F55D745B2E1E}" type="datetimeFigureOut">
              <a:rPr lang="en-AU" smtClean="0"/>
              <a:t>27/06/2017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6678-01E3-4405-BB92-42F341EBF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61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4D7381B-9E71-0E48-AD4B-6C8B2D964A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0482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077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54318" y="131986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290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7066" y="130565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528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5"/>
          </p:nvPr>
        </p:nvSpPr>
        <p:spPr>
          <a:xfrm>
            <a:off x="3090492" y="13017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261414" y="13017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825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/>
        </p:nvSpPr>
        <p:spPr>
          <a:xfrm>
            <a:off x="7596606" y="4608512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9558" y="222409"/>
            <a:ext cx="5308282" cy="73771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43831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8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7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85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2110" y="999825"/>
            <a:ext cx="8319621" cy="322570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606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53746" y="1005931"/>
            <a:ext cx="4038600" cy="30893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197172" y="996950"/>
            <a:ext cx="5511828" cy="2998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61414" y="996950"/>
            <a:ext cx="2484666" cy="299899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377508" y="1001432"/>
            <a:ext cx="8288662" cy="306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4076885" y="460851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9082" y="119856"/>
            <a:ext cx="8641398" cy="4694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74003" y="1885633"/>
            <a:ext cx="3449637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</a:rPr>
            </a:br>
            <a:r>
              <a:rPr lang="en-US" sz="3000" dirty="0" smtClean="0">
                <a:solidFill>
                  <a:srgbClr val="000000"/>
                </a:solidFill>
              </a:rPr>
              <a:t>(30pt Arial Narrow)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887378"/>
            <a:ext cx="4097338" cy="10285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FFFFFF"/>
                </a:solidFill>
              </a:rPr>
              <a:t>SECTION BREAK 1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(30pt Arial Narrow)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5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52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4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widescreen-FINAL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-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5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  <p:sldLayoutId id="2147493516" r:id="rId2"/>
    <p:sldLayoutId id="2147493517" r:id="rId3"/>
    <p:sldLayoutId id="2147493518" r:id="rId4"/>
    <p:sldLayoutId id="2147493519" r:id="rId5"/>
    <p:sldLayoutId id="214749352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image" Target="../media/image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image" Target="file:///C:\Program%20Files%20(x86)\Adobe\Adobe%20Presenter%2011.0\Images\Correct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76543" y="1884363"/>
            <a:ext cx="6088696" cy="48736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Learning activity – Hot Spot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76542" y="2646680"/>
            <a:ext cx="6088697" cy="487363"/>
          </a:xfrm>
        </p:spPr>
        <p:txBody>
          <a:bodyPr>
            <a:noAutofit/>
          </a:bodyPr>
          <a:lstStyle/>
          <a:p>
            <a:r>
              <a:rPr lang="en-AU" dirty="0"/>
              <a:t>Using the Adobe Presenter plugin on PowerPoint</a:t>
            </a:r>
          </a:p>
          <a:p>
            <a:endParaRPr lang="en-AU" dirty="0"/>
          </a:p>
          <a:p>
            <a:r>
              <a:rPr lang="en-AU" dirty="0"/>
              <a:t>Click Preview under the ADOBE PRESENTER tab to see activity.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89280" y="302472"/>
            <a:ext cx="1960068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r>
              <a:rPr lang="en-GB" sz="1850" baseline="30000" dirty="0">
                <a:latin typeface="Arial Narrow"/>
                <a:cs typeface="Arial Narrow"/>
              </a:rPr>
              <a:t/>
            </a:r>
            <a:br>
              <a:rPr lang="en-GB" sz="1850" baseline="30000" dirty="0">
                <a:latin typeface="Arial Narrow"/>
                <a:cs typeface="Arial Narrow"/>
              </a:rPr>
            </a:br>
            <a:r>
              <a:rPr lang="en-GB" sz="1850" dirty="0" smtClean="0">
                <a:latin typeface="Arial Narrow"/>
                <a:cs typeface="Arial Narrow"/>
              </a:rPr>
              <a:t>LIBRARY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-94161" y="-740229"/>
            <a:ext cx="1234984" cy="6065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Title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13" y="1102485"/>
            <a:ext cx="3994656" cy="3764832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AU" sz="2800" smtClean="0">
                <a:latin typeface="Calibri" panose="020F0502020204030204" pitchFamily="34" charset="0"/>
              </a:rPr>
              <a:t>Hot Spot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15" name="mmprod_feedback_7000"/>
          <p:cNvSpPr/>
          <p:nvPr>
            <p:custDataLst>
              <p:tags r:id="rId3"/>
            </p:custDataLst>
          </p:nvPr>
        </p:nvSpPr>
        <p:spPr>
          <a:xfrm>
            <a:off x="379134" y="2846905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Correct - Click anywhere or press Control Y to continue</a:t>
            </a:r>
            <a:endParaRPr lang="en-AU" sz="1600" dirty="0">
              <a:latin typeface="Calibri" panose="020F0502020204030204" pitchFamily="34" charset="0"/>
            </a:endParaRPr>
          </a:p>
        </p:txBody>
      </p:sp>
      <p:sp>
        <p:nvSpPr>
          <p:cNvPr id="17" name="mmprod_feedback_7007"/>
          <p:cNvSpPr/>
          <p:nvPr>
            <p:custDataLst>
              <p:tags r:id="rId4"/>
            </p:custDataLst>
          </p:nvPr>
        </p:nvSpPr>
        <p:spPr>
          <a:xfrm>
            <a:off x="379134" y="2192833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You must answer the question before continuing</a:t>
            </a:r>
            <a:endParaRPr lang="en-AU" sz="1600" dirty="0">
              <a:latin typeface="Calibri" panose="020F0502020204030204" pitchFamily="34" charset="0"/>
            </a:endParaRPr>
          </a:p>
        </p:txBody>
      </p:sp>
      <p:grpSp>
        <p:nvGrpSpPr>
          <p:cNvPr id="20" name="mmprod_Button104"/>
          <p:cNvGrpSpPr/>
          <p:nvPr>
            <p:custDataLst>
              <p:tags r:id="rId5"/>
            </p:custDataLst>
          </p:nvPr>
        </p:nvGrpSpPr>
        <p:grpSpPr>
          <a:xfrm>
            <a:off x="862369" y="4127788"/>
            <a:ext cx="1094105" cy="293608"/>
            <a:chOff x="6238240" y="4338717"/>
            <a:chExt cx="1094105" cy="293608"/>
          </a:xfrm>
        </p:grpSpPr>
        <p:sp>
          <p:nvSpPr>
            <p:cNvPr id="18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238240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19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263640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Submit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mmprod_Button106"/>
          <p:cNvGrpSpPr/>
          <p:nvPr>
            <p:custDataLst>
              <p:tags r:id="rId6"/>
            </p:custDataLst>
          </p:nvPr>
        </p:nvGrpSpPr>
        <p:grpSpPr>
          <a:xfrm>
            <a:off x="2045374" y="4127788"/>
            <a:ext cx="1094105" cy="293608"/>
            <a:chOff x="7421245" y="4338717"/>
            <a:chExt cx="1094105" cy="293608"/>
          </a:xfrm>
        </p:grpSpPr>
        <p:sp>
          <p:nvSpPr>
            <p:cNvPr id="21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421245" y="4338717"/>
              <a:ext cx="10941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22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446645" y="4364117"/>
              <a:ext cx="10433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Clear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0" name="TextBox 99"/>
          <p:cNvSpPr txBox="1"/>
          <p:nvPr>
            <p:custDataLst>
              <p:tags r:id="rId7"/>
            </p:custDataLst>
          </p:nvPr>
        </p:nvSpPr>
        <p:spPr>
          <a:xfrm>
            <a:off x="862369" y="1236112"/>
            <a:ext cx="21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Click on the red dots.</a:t>
            </a:r>
            <a:endParaRPr lang="en-AU" dirty="0"/>
          </a:p>
        </p:txBody>
      </p:sp>
      <p:sp>
        <p:nvSpPr>
          <p:cNvPr id="117" name="mmprod_feedback_7004"/>
          <p:cNvSpPr/>
          <p:nvPr>
            <p:custDataLst>
              <p:tags r:id="rId8"/>
            </p:custDataLst>
          </p:nvPr>
        </p:nvSpPr>
        <p:spPr>
          <a:xfrm>
            <a:off x="378723" y="3458323"/>
            <a:ext cx="3154680" cy="489347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Try again</a:t>
            </a:r>
            <a:endParaRPr lang="en-AU" sz="1600">
              <a:latin typeface="Calibri" panose="020F0502020204030204" pitchFamily="34" charset="0"/>
            </a:endParaRPr>
          </a:p>
        </p:txBody>
      </p:sp>
      <p:grpSp>
        <p:nvGrpSpPr>
          <p:cNvPr id="119" name="mmprod_answer10125"/>
          <p:cNvGrpSpPr/>
          <p:nvPr>
            <p:custDataLst>
              <p:tags r:id="rId9"/>
            </p:custDataLst>
          </p:nvPr>
        </p:nvGrpSpPr>
        <p:grpSpPr>
          <a:xfrm>
            <a:off x="5920642" y="1582124"/>
            <a:ext cx="225833" cy="222232"/>
            <a:chOff x="5909134" y="1549400"/>
            <a:chExt cx="254058" cy="222232"/>
          </a:xfrm>
        </p:grpSpPr>
        <p:sp>
          <p:nvSpPr>
            <p:cNvPr id="69" name="mmprod_s1_10125"/>
            <p:cNvSpPr/>
            <p:nvPr>
              <p:custDataLst>
                <p:tags r:id="rId21"/>
              </p:custDataLst>
            </p:nvPr>
          </p:nvSpPr>
          <p:spPr>
            <a:xfrm>
              <a:off x="5909134" y="1549400"/>
              <a:ext cx="221075" cy="20262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mmprod_s2_10125"/>
            <p:cNvSpPr txBox="1"/>
            <p:nvPr>
              <p:custDataLst>
                <p:tags r:id="rId22"/>
              </p:custDataLst>
            </p:nvPr>
          </p:nvSpPr>
          <p:spPr>
            <a:xfrm>
              <a:off x="5990749" y="1663850"/>
              <a:ext cx="139459" cy="29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endParaRPr lang="en-AU" sz="1600">
                <a:latin typeface="Calibri" panose="020F0502020204030204" pitchFamily="34" charset="0"/>
              </a:endParaRPr>
            </a:p>
          </p:txBody>
        </p:sp>
        <p:pic>
          <p:nvPicPr>
            <p:cNvPr id="118" name="mmprod_s3_1012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link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134" y="1556067"/>
              <a:ext cx="254058" cy="21556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1" name="mmprod_answer10129"/>
          <p:cNvGrpSpPr/>
          <p:nvPr>
            <p:custDataLst>
              <p:tags r:id="rId10"/>
            </p:custDataLst>
          </p:nvPr>
        </p:nvGrpSpPr>
        <p:grpSpPr>
          <a:xfrm>
            <a:off x="5498587" y="2707580"/>
            <a:ext cx="254058" cy="319365"/>
            <a:chOff x="5441437" y="2682180"/>
            <a:chExt cx="254058" cy="319365"/>
          </a:xfrm>
        </p:grpSpPr>
        <p:sp>
          <p:nvSpPr>
            <p:cNvPr id="73" name="mmprod_s1_10129"/>
            <p:cNvSpPr/>
            <p:nvPr>
              <p:custDataLst>
                <p:tags r:id="rId18"/>
              </p:custDataLst>
            </p:nvPr>
          </p:nvSpPr>
          <p:spPr>
            <a:xfrm>
              <a:off x="5441950" y="2682180"/>
              <a:ext cx="253545" cy="319365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mmprod_s2_10129"/>
            <p:cNvSpPr txBox="1"/>
            <p:nvPr>
              <p:custDataLst>
                <p:tags r:id="rId19"/>
              </p:custDataLst>
            </p:nvPr>
          </p:nvSpPr>
          <p:spPr>
            <a:xfrm>
              <a:off x="5514974" y="2825855"/>
              <a:ext cx="180521" cy="5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endParaRPr lang="en-AU" sz="1600">
                <a:latin typeface="Calibri" panose="020F0502020204030204" pitchFamily="34" charset="0"/>
              </a:endParaRPr>
            </a:p>
          </p:txBody>
        </p:sp>
        <p:pic>
          <p:nvPicPr>
            <p:cNvPr id="120" name="mmprod_s3_10129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link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437" y="2717286"/>
              <a:ext cx="254058" cy="254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3" name="mmprod_answer10130"/>
          <p:cNvGrpSpPr/>
          <p:nvPr>
            <p:custDataLst>
              <p:tags r:id="rId11"/>
            </p:custDataLst>
          </p:nvPr>
        </p:nvGrpSpPr>
        <p:grpSpPr>
          <a:xfrm>
            <a:off x="6413493" y="2240586"/>
            <a:ext cx="340702" cy="327249"/>
            <a:chOff x="6532156" y="2314039"/>
            <a:chExt cx="203200" cy="265009"/>
          </a:xfrm>
        </p:grpSpPr>
        <p:sp>
          <p:nvSpPr>
            <p:cNvPr id="77" name="mmprod_s1_10130"/>
            <p:cNvSpPr/>
            <p:nvPr>
              <p:custDataLst>
                <p:tags r:id="rId16"/>
              </p:custDataLst>
            </p:nvPr>
          </p:nvSpPr>
          <p:spPr>
            <a:xfrm>
              <a:off x="6532156" y="2325106"/>
              <a:ext cx="203200" cy="25394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2" name="mmprod_s3_1013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link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090" y="2314039"/>
              <a:ext cx="175332" cy="254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5" name="mmprod_answer10140"/>
          <p:cNvGrpSpPr/>
          <p:nvPr>
            <p:custDataLst>
              <p:tags r:id="rId12"/>
            </p:custDataLst>
          </p:nvPr>
        </p:nvGrpSpPr>
        <p:grpSpPr>
          <a:xfrm>
            <a:off x="7193326" y="3509118"/>
            <a:ext cx="348026" cy="371160"/>
            <a:chOff x="7196434" y="3526480"/>
            <a:chExt cx="270712" cy="322084"/>
          </a:xfrm>
        </p:grpSpPr>
        <p:sp>
          <p:nvSpPr>
            <p:cNvPr id="87" name="mmprod_s1_10140"/>
            <p:cNvSpPr/>
            <p:nvPr>
              <p:custDataLst>
                <p:tags r:id="rId13"/>
              </p:custDataLst>
            </p:nvPr>
          </p:nvSpPr>
          <p:spPr>
            <a:xfrm>
              <a:off x="7196434" y="3526480"/>
              <a:ext cx="270712" cy="322084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mmprod_s2_10140"/>
            <p:cNvSpPr txBox="1"/>
            <p:nvPr>
              <p:custDataLst>
                <p:tags r:id="rId14"/>
              </p:custDataLst>
            </p:nvPr>
          </p:nvSpPr>
          <p:spPr>
            <a:xfrm>
              <a:off x="7196434" y="3655314"/>
              <a:ext cx="270712" cy="64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endParaRPr lang="en-AU" sz="1600">
                <a:latin typeface="Calibri" panose="020F0502020204030204" pitchFamily="34" charset="0"/>
              </a:endParaRPr>
            </a:p>
          </p:txBody>
        </p:sp>
        <p:pic>
          <p:nvPicPr>
            <p:cNvPr id="124" name="mmprod_s3_1014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link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088" y="3557920"/>
              <a:ext cx="254058" cy="254058"/>
            </a:xfrm>
            <a:prstGeom prst="rect">
              <a:avLst/>
            </a:prstGeom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350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7" grpId="0" animBg="1" autoUpdateAnimBg="0"/>
      <p:bldP spid="1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74638"/>
            <a:ext cx="7886700" cy="9937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AU" sz="2800" smtClean="0">
                <a:latin typeface="Calibri" panose="020F0502020204030204" pitchFamily="34" charset="0"/>
              </a:rPr>
              <a:t>Hot Spot Question</a:t>
            </a:r>
            <a:endParaRPr lang="en-AU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6725393"/>
              </p:ext>
            </p:extLst>
          </p:nvPr>
        </p:nvGraphicFramePr>
        <p:xfrm>
          <a:off x="628650" y="1370014"/>
          <a:ext cx="7886700" cy="19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/>
                <a:gridCol w="5520690"/>
              </a:tblGrid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Your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5642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Max Score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smtClean="0">
                          <a:latin typeface="Calibri" panose="020F0502020204030204" pitchFamily="34" charset="0"/>
                        </a:rPr>
                        <a:t>{max-score}</a:t>
                      </a:r>
                      <a:endParaRPr lang="en-AU" sz="1900" b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93404">
                <a:tc>
                  <a:txBody>
                    <a:bodyPr/>
                    <a:lstStyle/>
                    <a:p>
                      <a:pPr algn="r"/>
                      <a:r>
                        <a:rPr lang="en-AU" sz="1900" b="1" smtClean="0">
                          <a:latin typeface="Calibri" panose="020F0502020204030204" pitchFamily="34" charset="0"/>
                        </a:rPr>
                        <a:t>Number of Quiz Attempts</a:t>
                      </a:r>
                      <a:endParaRPr lang="en-AU" sz="1900" b="1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900" b="0" dirty="0" smtClean="0">
                          <a:latin typeface="Calibri" panose="020F0502020204030204" pitchFamily="34" charset="0"/>
                        </a:rPr>
                        <a:t>{total-attempts}</a:t>
                      </a:r>
                      <a:endParaRPr lang="en-AU" sz="19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811655" y="3490516"/>
            <a:ext cx="4732020" cy="734021"/>
          </a:xfrm>
          <a:prstGeom prst="rect">
            <a:avLst/>
          </a:prstGeom>
          <a:ln w="12700"/>
          <a:effectLst>
            <a:outerShdw blurRad="40000" dist="71842" dir="2700014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smtClean="0">
                <a:latin typeface="Calibri" panose="020F0502020204030204" pitchFamily="34" charset="0"/>
              </a:rPr>
              <a:t>Question Feedback/Review Information Will Appear Here</a:t>
            </a:r>
            <a:endParaRPr lang="en-AU" sz="1600">
              <a:latin typeface="Calibri" panose="020F0502020204030204" pitchFamily="34" charset="0"/>
            </a:endParaRPr>
          </a:p>
        </p:txBody>
      </p: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060440" y="4338717"/>
            <a:ext cx="1183005" cy="293608"/>
            <a:chOff x="6060440" y="4338717"/>
            <a:chExt cx="1183005" cy="293608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060440" y="4338717"/>
              <a:ext cx="1183005" cy="2936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Calibri" panose="020F0502020204030204" pitchFamily="34" charset="0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085840" y="4364117"/>
              <a:ext cx="1132205" cy="242808"/>
            </a:xfrm>
            <a:prstGeom prst="round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158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37357" dir="2700015" rotWithShape="0">
                <a:srgbClr val="000000">
                  <a:alpha val="3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AU" sz="1400" smtClean="0">
                  <a:solidFill>
                    <a:srgbClr val="2B333C"/>
                  </a:solidFill>
                  <a:latin typeface="Calibri" panose="020F0502020204030204" pitchFamily="34" charset="0"/>
                </a:rPr>
                <a:t>Continue</a:t>
              </a:r>
              <a:endParaRPr lang="en-AU" sz="1400">
                <a:solidFill>
                  <a:srgbClr val="2B333C"/>
                </a:solidFill>
                <a:latin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9558" y="222409"/>
            <a:ext cx="5308282" cy="737711"/>
          </a:xfrm>
        </p:spPr>
        <p:txBody>
          <a:bodyPr/>
          <a:lstStyle/>
          <a:p>
            <a:r>
              <a:rPr lang="en-US" dirty="0" smtClean="0"/>
              <a:t>Learning Activity – Hot spot</a:t>
            </a:r>
          </a:p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23898" y="1100232"/>
            <a:ext cx="84808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To change the settings of this quiz, click on ‘Manage’ under the ADOBE PRESENTER tab. Select the quiz you wish to customise and click ‘Edit’.</a:t>
            </a:r>
          </a:p>
          <a:p>
            <a:endParaRPr lang="en-AU" sz="1600" dirty="0"/>
          </a:p>
          <a:p>
            <a:r>
              <a:rPr lang="en-AU" sz="1600" dirty="0"/>
              <a:t>To change the settings of this question, click on ‘Manage’ under the ADOBE PRESENTER tab. Select the question you wish to customise and click ‘Edit’.</a:t>
            </a:r>
          </a:p>
          <a:p>
            <a:endParaRPr lang="en-AU" sz="1600" dirty="0"/>
          </a:p>
          <a:p>
            <a:r>
              <a:rPr lang="en-AU" sz="1600" dirty="0"/>
              <a:t>To customise the look of the message boxes, click on the box you wish to change and click the FORMAT tab</a:t>
            </a:r>
            <a:r>
              <a:rPr lang="en-AU" sz="1600" dirty="0" smtClean="0"/>
              <a:t>.</a:t>
            </a:r>
          </a:p>
          <a:p>
            <a:endParaRPr lang="en-AU" sz="1600" dirty="0"/>
          </a:p>
          <a:p>
            <a:r>
              <a:rPr lang="en-AU" sz="1600" dirty="0" smtClean="0"/>
              <a:t>To add an image, click the INSERT tab and click ‘Pictures’. Arrange the hot spots on top of the image.</a:t>
            </a:r>
          </a:p>
          <a:p>
            <a:endParaRPr lang="en-AU" sz="1600" dirty="0"/>
          </a:p>
          <a:p>
            <a:r>
              <a:rPr lang="en-AU" sz="1600" dirty="0" smtClean="0"/>
              <a:t>To make the hot spots invisible, click on each hot spot square and click the FORMAT pictures tab, then change the ‘Picture border’</a:t>
            </a:r>
            <a:endParaRPr lang="en-AU" sz="1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4086" y="-541678"/>
            <a:ext cx="2889613" cy="47429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Instructions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9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150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&amp;quot; IsBold=&amp;quot;0&amp;quot; IsItalic=&amp;quot;0&amp;quot; IsUnderline=&amp;quot;0&amp;quot; FontSize=&amp;quot;28&amp;quot; UseDefFont=&amp;quot;0&amp;quot;/&amp;gt;&amp;lt;Answer FontName=&amp;quot;Calibri&amp;quot; IsBold=&amp;quot;0&amp;quot; IsItalic=&amp;quot;0&amp;quot; IsUnderline=&amp;quot;0&amp;quot; FontSize=&amp;quot;2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44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31&quot;&gt;&lt;property id=&quot;10002&quot; value=&quot;Hot Spot Question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0&quot;/&gt;&lt;property id=&quot;10017&quot; value=&quot;1&quot;/&gt;&lt;property id=&quot;10018&quot; value=&quot;1&quot;/&gt;&lt;property id=&quot;10029&quot; value=&quot;2&quot;/&gt;&lt;property id=&quot;10072&quot; value=&quot;Quiz1003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33&quot;&gt;&lt;object type=&quot;10050&quot; unique_id=&quot;10034&quot;&gt;&lt;property id=&quot;10020&quot; value=&quot;2&quot;/&gt;&lt;property id=&quot;10102&quot; value=&quot;1&quot;/&gt;&lt;property id=&quot;10191&quot; value=&quot;-1&quot;/&gt;&lt;/object&gt;&lt;object type=&quot;10051&quot; unique_id=&quot;10035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UIDATA" val="&lt;database version=&quot;11.0&quot;&gt;&lt;object type=&quot;1&quot; unique_id=&quot;10001&quot;&gt;&lt;property id=&quot;20141&quot; value=&quot;Sample ppt using presenter&quot;/&gt;&lt;property id=&quot;20148&quot; value=&quot;5&quot;/&gt;&lt;property id=&quot;20184&quot; value=&quot;7&quot;/&gt;&lt;property id=&quot;20224&quot; value=&quot;S:\Library\all-library\learning-objects\Learning Activities\Adobe Presenter\Published Files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object type=&quot;2&quot; unique_id=&quot;10026&quot;&gt;&lt;object type=&quot;3&quot; unique_id=&quot;10027&quot;&gt;&lt;property id=&quot;20148&quot; value=&quot;5&quot;/&gt;&lt;property id=&quot;20300&quot; value=&quot;Slide 1 - &amp;quot;Title&amp;quot;&quot;/&gt;&lt;property id=&quot;20307&quot; value=&quot;265&quot;/&gt;&lt;property id=&quot;20309&quot; value=&quot;-1&quot;/&gt;&lt;/object&gt;&lt;object type=&quot;3&quot; unique_id=&quot;11392&quot;&gt;&lt;property id=&quot;20148&quot; value=&quot;5&quot;/&gt;&lt;property id=&quot;20300&quot; value=&quot;Slide 4 - &amp;quot;Instructions&amp;quot;&quot;/&gt;&lt;property id=&quot;20307&quot; value=&quot;271&quot;/&gt;&lt;property id=&quot;20309&quot; value=&quot;-1&quot;/&gt;&lt;/object&gt;&lt;object type=&quot;3&quot; unique_id=&quot;12142&quot;&gt;&lt;property id=&quot;20148&quot; value=&quot;5&quot;/&gt;&lt;property id=&quot;20300&quot; value=&quot;Slide 3 - &amp;quot;Hot Spot Question&amp;quot;&quot;/&gt;&lt;property id=&quot;20307&quot; value=&quot;273&quot;/&gt;&lt;property id=&quot;20309&quot; value=&quot;-1&quot;/&gt;&lt;/object&gt;&lt;object type=&quot;3&quot; unique_id=&quot;12343&quot;&gt;&lt;property id=&quot;20148&quot; value=&quot;5&quot;/&gt;&lt;property id=&quot;20300&quot; value=&quot;Slide 2 - &amp;quot;Hot Spot Question&amp;quot;&quot;/&gt;&lt;property id=&quot;20307&quot; value=&quot;275&quot;/&gt;&lt;property id=&quot;20309&quot; value=&quot;-1&quot;/&gt;&lt;/object&gt;&lt;/object&gt;&lt;object type=&quot;8&quot; unique_id=&quot;10040&quot;&gt;&lt;/object&gt;&lt;object type=&quot;10&quot; unique_id=&quot;10126&quot;&gt;&lt;object type=&quot;11&quot; unique_id=&quot;10127&quot;&gt;&lt;/object&gt;&lt;/object&gt;&lt;object type=&quot;4&quot; unique_id=&quot;10128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EB2F06DD-D2A1-4006-90BD-7AC2FA95FBBA}_4.png&quot;/&gt;&lt;left val=&quot;597&quot;/&gt;&lt;top val=&quot;355&quot;/&gt;&lt;width val=&quot;103&quot;/&gt;&lt;height val=&quot;5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3&quot;/&gt;&lt;lineCharCount val=&quot;12&quot;/&gt;&lt;lineCharCount val=&quot;1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7A26BB45-632B-47F8-A394-E6E6414F4B46}_1.png&quot;/&gt;&lt;left val=&quot;11&quot;/&gt;&lt;top val=&quot;139&quot;/&gt;&lt;width val=&quot;490&quot;/&gt;&lt;height val=&quot;6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65BCF1FC-81DB-4B4B-A00E-4CF5C1ED9909}_1.png&quot;/&gt;&lt;left val=&quot;17&quot;/&gt;&lt;top val=&quot;205&quot;/&gt;&lt;width val=&quot;484&quot;/&gt;&lt;height val=&quot;9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7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B541A9E2-B420-4D43-9389-74F6A86933DA}_1.png&quot;/&gt;&lt;left val=&quot;357&quot;/&gt;&lt;top val=&quot;17&quot;/&gt;&lt;width val=&quot;166&quot;/&gt;&lt;height val=&quot;6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5EB5548F-E3C8-434A-9A9D-0FCE7C084FF2}_1.png&quot;/&gt;&lt;left val=&quot;-18&quot;/&gt;&lt;top val=&quot;-70&quot;/&gt;&lt;width val=&quot;120&quot;/&gt;&lt;height val=&quot;8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5]]&gt;&lt;/SlideID&gt;&lt;/ChangeData&gt;"/>
  <p:tag name="MMPROD_PASSDATA" val="&lt;object type=&quot;10050&quot; unique_id=&quot;1012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123&quot;&gt;&lt;property id=&quot;10020&quot; value=&quot;2&quot;/&gt;&lt;property id=&quot;10102&quot; value=&quot;1&quot;/&gt;&lt;property id=&quot;10191&quot; value=&quot;-1&quot;/&gt;&lt;/object&gt;"/>
  <p:tag name="MMPROD_ID" val="10120"/>
  <p:tag name="MMPROD_TYPE" val="10066"/>
  <p:tag name="MMPROD_DATA" val="&lt;property id=&quot;10025&quot; value=&quot;300&quot;/&gt;&lt;property id=&quot;10026&quot; value=&quot;10&quot;/&gt;&lt;property id=&quot;10027&quot; value=&quot;Interaction10120&quot;/&gt;&lt;property id=&quot;10070&quot; value=&quot;Hot Spot&quot;/&gt;&lt;property id=&quot;10098&quot; value=&quot;Hot Spot&quot;/&gt;&lt;property id=&quot;10100&quot; value=&quot;0&quot;/&gt;&lt;property id=&quot;10108&quot; value=&quot;1&quot;/&gt;&lt;property id=&quot;10109&quot; value=&quot;0&quot;/&gt;&lt;property id=&quot;10110&quot; value=&quot;1&quot;/&gt;&lt;property id=&quot;10111&quot; value=&quot;-1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0&quot;/&gt;&lt;property id=&quot;10182&quot; value=&quot;1&quot;/&gt;&lt;property id=&quot;10206&quot; value=&quot;0&quot;/&gt;&lt;property id=&quot;10207&quot; value=&quot;0&quot;/&gt;&lt;property id=&quot;10233&quot; value=&quot;0&quot;/&gt;"/>
  <p:tag name="MMPROD_COLLECTIONCONTAINERID" val="20000"/>
  <p:tag name="MMPROD_PARENTID" val="10031"/>
  <p:tag name="MMPROD_PARENTQUESTIONGROUPID" val="-1"/>
  <p:tag name="QUIZCLIPSSOURCE" val="1217450074,\\ad.monash.edu\home\User057\msantoso\Documents\Adobe Presenter-HotSpot_pptx\Media.ppcx"/>
  <p:tag name="HTML_SHAPEINFO" val="&lt;SlideThumbPath val=&quot;Slide2.PNG&quot;/&gt;"/>
  <p:tag name="MMPROD_ANSWERCOUNT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0"/>
  <p:tag name="MMPROD_ABSOLUTEPOSITIONID" val="100"/>
  <p:tag name="MMPROD_LASTVALUES" val="&lt;ChangeData&gt;&lt;Text&gt;&lt;![CDATA[Hot Spot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9F8444FA-D422-4181-A4FE-0B7574762836}_2.png&quot;/&gt;&lt;left val=&quot;49&quot;/&gt;&lt;top val=&quot;21&quot;/&gt;&lt;width val=&quot;621&quot;/&gt;&lt;height val=&quot;7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21&quot;/&gt;&lt;/TableIndex&gt;&lt;/ShapeTextInfo&gt;"/>
  <p:tag name="PRESENTER_SHAPEINFO" val="&lt;ThreeDShapeInfo&gt;&lt;uuid val=&quot;{92E92B13-7E8C-47FC-BCB5-8BE941B2284E}&quot;/&gt;&lt;isInvalidForFieldText val=&quot;0&quot;/&gt;&lt;Image&gt;&lt;filename val=&quot;S:\Library\all-library\learning-objects\Learning Activities\Adobe Presenter\Published Files\data\asimages\{92E92B13-7E8C-47FC-BCB5-8BE941B2284E}_2.png&quot;/&gt;&lt;left val=&quot;28&quot;/&gt;&lt;top val=&quot;218&quot;/&gt;&lt;width val=&quot;257&quot;/&gt;&lt;height val=&quot;6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669475EB-ACF1-4695-82D6-4EF4E6F73FFF}&quot;/&gt;&lt;isInvalidForFieldText val=&quot;0&quot;/&gt;&lt;Image&gt;&lt;filename val=&quot;S:\Library\all-library\learning-objects\Learning Activities\Adobe Presenter\Published Files\data\asimages\{669475EB-ACF1-4695-82D6-4EF4E6F73FFF}_2.png&quot;/&gt;&lt;left val=&quot;22&quot;/&gt;&lt;top val=&quot;167&quot;/&gt;&lt;width val=&quot;273&quot;/&gt;&lt;height val=&quot;6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1.2]]&gt;&lt;/Left&gt;&lt;Top&gt;&lt;![CDATA[341.6313]]&gt;&lt;/Top&gt;&lt;/ChangeData&gt;"/>
  <p:tag name="HTML_SHAPEINFO" val="&lt;ThreeDShapeInfo&gt;&lt;uuid val=&quot;104&quot;/&gt;&lt;isInvalidForFieldText val=&quot;0&quot;/&gt;&lt;Image&gt;&lt;filename val=&quot;S:\Library\all-library\learning-objects\Learning Activities\Adobe Presenter\Published Files\data\asimages\{77CCA474-9DA2-40F9-84BD-D6F2BA48A67E}_2.png&quot;/&gt;&lt;left val=&quot;67&quot;/&gt;&lt;top val=&quot;323&quot;/&gt;&lt;width val=&quot;87&quot;/&gt;&lt;height val=&quot;30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84.35]]&gt;&lt;/Left&gt;&lt;Top&gt;&lt;![CDATA[341.6313]]&gt;&lt;/Top&gt;&lt;/ChangeData&gt;"/>
  <p:tag name="HTML_SHAPEINFO" val="&lt;ThreeDShapeInfo&gt;&lt;uuid val=&quot;106&quot;/&gt;&lt;isInvalidForFieldText val=&quot;0&quot;/&gt;&lt;Image&gt;&lt;filename val=&quot;S:\Library\all-library\learning-objects\Learning Activities\Adobe Presenter\Published Files\data\asimages\{5332DAEB-4734-4A52-AF13-6F3DC7F27C57}_2.png&quot;/&gt;&lt;left val=&quot;160&quot;/&gt;&lt;top val=&quot;323&quot;/&gt;&lt;width val=&quot;87&quot;/&gt;&lt;height val=&quot;3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B810B762-9E39-406A-99F4-F27A28668B40}_2.png&quot;/&gt;&lt;left val=&quot;63&quot;/&gt;&lt;top val=&quot;94&quot;/&gt;&lt;width val=&quot;177&quot;/&gt;&lt;height val=&quot;3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ry again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2349EFD2-AF07-433E-B318-46711F579B03}&quot;/&gt;&lt;isInvalidForFieldText val=&quot;0&quot;/&gt;&lt;Image&gt;&lt;filename val=&quot;S:\Library\all-library\learning-objects\Learning Activities\Adobe Presenter\Published Files\data\asimages\{2349EFD2-AF07-433E-B318-46711F579B03}_2.png&quot;/&gt;&lt;left val=&quot;28&quot;/&gt;&lt;top val=&quot;271&quot;/&gt;&lt;width val=&quot;257&quot;/&gt;&lt;height val=&quot;4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11"/>
  <p:tag name="MMPROD_LASTVALUES" val="&lt;ChangeData&gt;&lt;Left&gt;&lt;![CDATA[471.7125]]&gt;&lt;/Left&gt;&lt;Top&gt;&lt;![CDATA[126.3835]]&gt;&lt;/Top&gt;&lt;/ChangeData&gt;"/>
  <p:tag name="MMPROD_ID" val="10125"/>
  <p:tag name="MMPROD_TYPE" val="10067"/>
  <p:tag name="MMPROD_DATA" val="&lt;property id=&quot;10193&quot; value=&quot;1&quot;/&gt;&lt;property id=&quot;10199&quot; value=&quot;0&quot;/&gt;&lt;property id=&quot;10231&quot; value=&quot;1&quot;/&gt;"/>
  <p:tag name="MMPROD_COLLECTIONCONTAINERID" val="10121"/>
  <p:tag name="MMPROD_PARENTID" val="101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12"/>
  <p:tag name="MMPROD_LASTVALUES" val="&lt;ChangeData&gt;&lt;Left&gt;&lt;![CDATA[434.2499]]&gt;&lt;/Left&gt;&lt;Top&gt;&lt;![CDATA[213.2858]]&gt;&lt;/Top&gt;&lt;/ChangeData&gt;"/>
  <p:tag name="MMPROD_ID" val="10129"/>
  <p:tag name="MMPROD_TYPE" val="10067"/>
  <p:tag name="MMPROD_DATA" val="&lt;property id=&quot;10193&quot; value=&quot;2&quot;/&gt;&lt;property id=&quot;10199&quot; value=&quot;0&quot;/&gt;&lt;property id=&quot;10231&quot; value=&quot;1&quot;/&gt;"/>
  <p:tag name="MMPROD_COLLECTIONCONTAINERID" val="10121"/>
  <p:tag name="MMPROD_PARENTID" val="101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13"/>
  <p:tag name="MMPROD_LASTVALUES" val="&lt;ChangeData&gt;&lt;Left&gt;&lt;![CDATA[506.4643]]&gt;&lt;/Left&gt;&lt;Top&gt;&lt;![CDATA[177.8154]]&gt;&lt;/Top&gt;&lt;/ChangeData&gt;"/>
  <p:tag name="MMPROD_ID" val="10130"/>
  <p:tag name="MMPROD_TYPE" val="10067"/>
  <p:tag name="MMPROD_DATA" val="&lt;property id=&quot;10193&quot; value=&quot;3&quot;/&gt;&lt;property id=&quot;10199&quot; value=&quot;0&quot;/&gt;&lt;property id=&quot;10231&quot; value=&quot;1&quot;/&gt;"/>
  <p:tag name="MMPROD_COLLECTIONCONTAINERID" val="10121"/>
  <p:tag name="MMPROD_PARENTID" val="101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14"/>
  <p:tag name="MMPROD_LASTVALUES" val="&lt;ChangeData&gt;&lt;Left&gt;&lt;![CDATA[566.6484]]&gt;&lt;/Left&gt;&lt;Top&gt;&lt;![CDATA[277.6756]]&gt;&lt;/Top&gt;&lt;/ChangeData&gt;"/>
  <p:tag name="MMPROD_ID" val="10140"/>
  <p:tag name="MMPROD_TYPE" val="10067"/>
  <p:tag name="MMPROD_DATA" val="&lt;property id=&quot;10193&quot; value=&quot;4&quot;/&gt;&lt;property id=&quot;10199&quot; value=&quot;0&quot;/&gt;&lt;property id=&quot;10231&quot; value=&quot;1&quot;/&gt;"/>
  <p:tag name="MMPROD_COLLECTIONCONTAINERID" val="10121"/>
  <p:tag name="MMPROD_PARENTID" val="101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566.6484"/>
  <p:tag name="Y" val="277.6756"/>
  <p:tag name="WIDTH" val="21.3159"/>
  <p:tag name="HEIGHT" val="25.36094"/>
  <p:tag name="MMPROD_ABSOLUTEPOSITIONID" val="11024"/>
  <p:tag name="MMPROD_FORCEPUBLISH_SHAPE" val="1"/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11034"/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506.4643"/>
  <p:tag name="Y" val="177.8154"/>
  <p:tag name="WIDTH" val="16"/>
  <p:tag name="HEIGHT" val="19.99543"/>
  <p:tag name="MMPROD_ABSOLUTEPOSITIONID" val="11023"/>
  <p:tag name="MMPROD_FORCEPUBLISH_SHAPE" val="1"/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34.2499"/>
  <p:tag name="Y" val="213.2858"/>
  <p:tag name="WIDTH" val="14.21425"/>
  <p:tag name="HEIGHT" val="23.05638"/>
  <p:tag name="MMPROD_ABSOLUTEPOSITIONID" val="11022"/>
  <p:tag name="MMPROD_FORCEPUBLISH_SHAPE" val="1"/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11032"/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" val="471.7125"/>
  <p:tag name="Y" val="126.3835"/>
  <p:tag name="WIDTH" val="10.98102"/>
  <p:tag name="HEIGHT" val="11.57087"/>
  <p:tag name="MMPROD_ABSOLUTEPOSITIONID" val="11021"/>
  <p:tag name="MMPROD_FORCEPUBLISH_SHAPE" val="1"/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11031"/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10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163.0531]]&gt;&lt;/Left&gt;&lt;Top&gt;&lt;![CDATA[327.0227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9.90307]]&gt;&lt;/Left&gt;&lt;Top&gt;&lt;![CDATA[327.0227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31"/>
  <p:tag name="MMPROD_TYPE" val="10007"/>
  <p:tag name="MMPROD_LASTVALUES" val="&lt;ChangeData&gt;&lt;SlideID&gt;&lt;![CDATA[273]]&gt;&lt;/SlideID&gt;&lt;/ChangeData&gt;"/>
  <p:tag name="HTML_SHAPEINFO" val="&lt;SlideThumbPath val=&quot;Slide3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Hot Spot Question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100&quot;/&gt;&lt;isInvalidForFieldText val=&quot;0&quot;/&gt;&lt;Image&gt;&lt;filename val=&quot;S:\Library\all-library\learning-objects\Learning Activities\Adobe Presenter\Published Files\data\asimages\{DCC5F670-8626-4664-AA30-4E1E80A1E41D}_3.png&quot;/&gt;&lt;left val=&quot;49&quot;/&gt;&lt;top val=&quot;21&quot;/&gt;&lt;width val=&quot;621&quot;/&gt;&lt;height val=&quot;7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11&quot;/&gt;&lt;/TableIndex&gt;&lt;TableIndex row=&quot;3&quot; col=&quot;1&quot;&gt;&lt;linesCount val=&quot;2&quot;/&gt;&lt;lineCharCount val=&quot;15&quot;/&gt;&lt;lineCharCount val=&quot;8&quot;/&gt;&lt;/TableIndex&gt;&lt;TableIndex row=&quot;3&quot; col=&quot;2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21DA8824-B2C8-4FAE-9C61-FBD7267BFC65}_3.png&quot;/&gt;&lt;left val=&quot;48&quot;/&gt;&lt;top val=&quot;105&quot;/&gt;&lt;width val=&quot;624&quot;/&gt;&lt;height val=&quot;16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6]]&gt;&lt;/FontSize&gt;&lt;Left&gt;&lt;![CDATA[0]]&gt;&lt;/Left&gt;&lt;Top&gt;&lt;![CDATA[0]]&gt;&lt;/Top&gt;&lt;/ChangeData&gt;"/>
  <p:tag name="MMPROD_ABSOLUTEPOSITIONID" val="7006"/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24755D9D-23CC-47F2-BA65-ABA29F4DFF1F}&quot;/&gt;&lt;isInvalidForFieldText val=&quot;0&quot;/&gt;&lt;Image&gt;&lt;filename val=&quot;S:\Library\all-library\learning-objects\Learning Activities\Adobe Presenter\Published Files\data\asimages\{24755D9D-23CC-47F2-BA65-ABA29F4DFF1F}_3.png&quot;/&gt;&lt;left val=&quot;132&quot;/&gt;&lt;top val=&quot;273&quot;/&gt;&lt;width val=&quot;399&quot;/&gt;&lt;height val=&quot;66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77.2]]&gt;&lt;/Left&gt;&lt;Top&gt;&lt;![CDATA[341.6313]]&gt;&lt;/Top&gt;&lt;/ChangeData&gt;"/>
  <p:tag name="HTML_SHAPEINFO" val="&lt;ThreeDShapeInfo&gt;&lt;uuid val=&quot;9009&quot;/&gt;&lt;isInvalidForFieldText val=&quot;0&quot;/&gt;&lt;Image&gt;&lt;filename val=&quot;S:\Library\all-library\learning-objects\Learning Activities\Adobe Presenter\Published Files\data\asimages\{23F46BAA-1A89-44DB-94A9-C66064382697}_3.png&quot;/&gt;&lt;left val=&quot;476&quot;/&gt;&lt;top val=&quot;340&quot;/&gt;&lt;width val=&quot;94&quot;/&gt;&lt;height val=&quot;3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79.2]]&gt;&lt;/Left&gt;&lt;Top&gt;&lt;![CDATA[343.6313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5951C897-1ED2-48AB-8B35-1708F1C0648F}_4.png&quot;/&gt;&lt;left val=&quot;13&quot;/&gt;&lt;top val=&quot;10&quot;/&gt;&lt;width val=&quot;426&quot;/&gt;&lt;height val=&quot;8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97&quot;/&gt;&lt;lineCharCount val=&quot;45&quot;/&gt;&lt;lineCharCount val=&quot;1&quot;/&gt;&lt;lineCharCount val=&quot;97&quot;/&gt;&lt;lineCharCount val=&quot;53&quot;/&gt;&lt;lineCharCount val=&quot;1&quot;/&gt;&lt;lineCharCount val=&quot;94&quot;/&gt;&lt;lineCharCount val=&quot;12&quot;/&gt;&lt;lineCharCount val=&quot;1&quot;/&gt;&lt;lineCharCount val=&quot;103&quot;/&gt;&lt;lineCharCount val=&quot;1&quot;/&gt;&lt;lineCharCount val=&quot;98&quot;/&gt;&lt;lineCharCount val=&quot;3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4B8FF864-F211-4CAF-8C06-0E39CA34D96B}_4.png&quot;/&gt;&lt;left val=&quot;14&quot;/&gt;&lt;top val=&quot;84&quot;/&gt;&lt;width val=&quot;671&quot;/&gt;&lt;height val=&quot;26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S:\Library\all-library\learning-objects\Learning Activities\Adobe Presenter\Published Files\data\asimages\{316A5FB8-DFD5-436B-B466-27B5AE4DAFF4}_4.png&quot;/&gt;&lt;left val=&quot;-4&quot;/&gt;&lt;top val=&quot;-60&quot;/&gt;&lt;width val=&quot;240&quot;/&gt;&lt;height val=&quot;8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msantoso\AppData\Local\Temp\~Ca990A\data\asimages\{21FDA987-589A-4DDB-B247-F70262435AC6}_2.png&quot;/&gt;&lt;left val=&quot;597&quot;/&gt;&lt;top val=&quot;355&quot;/&gt;&lt;width val=&quot;103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FD48C06F-DCD7-4509-A280-493FDA16039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3E98CBEF-6B1F-4A44-9606-82B042486D24}"/>
    </a:ext>
  </a:extLst>
</a:theme>
</file>

<file path=ppt/theme/theme3.xml><?xml version="1.0" encoding="utf-8"?>
<a:theme xmlns:a="http://schemas.openxmlformats.org/drawingml/2006/main" name="2_Custom Design">
  <a:themeElements>
    <a:clrScheme name="Monash Primary">
      <a:dk1>
        <a:sysClr val="windowText" lastClr="000000"/>
      </a:dk1>
      <a:lt1>
        <a:sysClr val="window" lastClr="FFFFFF"/>
      </a:lt1>
      <a:dk2>
        <a:srgbClr val="006DAE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9689B494-DBB0-466D-8D8F-3D72E9375679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DF87E5F5-EA37-41E1-A004-129BAD44E49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-pptx -16-9-monash-university.potx" id="{A3039398-5F1D-4C07-85E7-6684DCF4E669}" vid="{74B017EF-7A9D-46FA-B079-C9940E4ADE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template-pptx -16-9-monash-university</Template>
  <TotalTime>1172</TotalTime>
  <Words>225</Words>
  <Application>Microsoft Office PowerPoint</Application>
  <PresentationFormat>On-screen Show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Custom Design</vt:lpstr>
      <vt:lpstr>1_Custom Design</vt:lpstr>
      <vt:lpstr>2_Custom Design</vt:lpstr>
      <vt:lpstr>3_Custom Design</vt:lpstr>
      <vt:lpstr>4_Custom Design</vt:lpstr>
      <vt:lpstr>Title</vt:lpstr>
      <vt:lpstr>Hot Spot Question</vt:lpstr>
      <vt:lpstr>Hot Spot Question</vt:lpstr>
      <vt:lpstr>Instructions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Santoso</dc:creator>
  <cp:lastModifiedBy>Melissa Santoso</cp:lastModifiedBy>
  <cp:revision>128</cp:revision>
  <dcterms:created xsi:type="dcterms:W3CDTF">2017-06-06T00:49:25Z</dcterms:created>
  <dcterms:modified xsi:type="dcterms:W3CDTF">2017-06-27T04:50:49Z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